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Lato" panose="020F0502020204030203" pitchFamily="34" charset="77"/>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a657f9f754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a657f9f754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1200"/>
              </a:spcAft>
              <a:buNone/>
            </a:pPr>
            <a:endParaRPr sz="1000" i="1">
              <a:solidFill>
                <a:srgbClr val="595959"/>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a87417e0a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a87417e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a657f9f754_0_3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a657f9f754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a657f9f754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a657f9f754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a5a6715ae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a5a6715a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a5a6715ae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a5a6715ae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sz="1000">
              <a:solidFill>
                <a:srgbClr val="595959"/>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a5a6715ae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a5a6715ae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a5a6715aec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a5a6715aec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a7fb4f75f3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a7fb4f75f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a657f9f754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a657f9f75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a5a6715aec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a5a6715ae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1200"/>
              </a:spcAft>
              <a:buNone/>
            </a:pPr>
            <a:endParaRPr sz="1000" i="1">
              <a:solidFill>
                <a:srgbClr val="595959"/>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mt="25000"/>
          </a:blip>
          <a:srcRect l="49" t="809" r="39" b="14866"/>
          <a:stretch/>
        </p:blipFill>
        <p:spPr>
          <a:xfrm>
            <a:off x="4000" y="0"/>
            <a:ext cx="9144003" cy="5143501"/>
          </a:xfrm>
          <a:prstGeom prst="rect">
            <a:avLst/>
          </a:prstGeom>
          <a:noFill/>
          <a:ln>
            <a:noFill/>
          </a:ln>
        </p:spPr>
      </p:pic>
      <p:sp>
        <p:nvSpPr>
          <p:cNvPr id="11" name="Google Shape;11;p2"/>
          <p:cNvSpPr txBox="1">
            <a:spLocks noGrp="1"/>
          </p:cNvSpPr>
          <p:nvPr>
            <p:ph type="ctrTitle"/>
          </p:nvPr>
        </p:nvSpPr>
        <p:spPr>
          <a:xfrm>
            <a:off x="687725" y="1316438"/>
            <a:ext cx="7797000" cy="15420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1pPr>
            <a:lvl2pPr lvl="1"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2pPr>
            <a:lvl3pPr lvl="2"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3pPr>
            <a:lvl4pPr lvl="3"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4pPr>
            <a:lvl5pPr lvl="4"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5pPr>
            <a:lvl6pPr lvl="5"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6pPr>
            <a:lvl7pPr lvl="6"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7pPr>
            <a:lvl8pPr lvl="7"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8pPr>
            <a:lvl9pPr lvl="8" algn="ctr">
              <a:spcBef>
                <a:spcPts val="0"/>
              </a:spcBef>
              <a:spcAft>
                <a:spcPts val="0"/>
              </a:spcAft>
              <a:buClr>
                <a:srgbClr val="343541"/>
              </a:buClr>
              <a:buSzPts val="4800"/>
              <a:buFont typeface="Calibri"/>
              <a:buNone/>
              <a:defRPr sz="4800">
                <a:solidFill>
                  <a:srgbClr val="343541"/>
                </a:solidFill>
                <a:latin typeface="Calibri"/>
                <a:ea typeface="Calibri"/>
                <a:cs typeface="Calibri"/>
                <a:sym typeface="Calibri"/>
              </a:defRPr>
            </a:lvl9pPr>
          </a:lstStyle>
          <a:p>
            <a:endParaRPr/>
          </a:p>
        </p:txBody>
      </p:sp>
      <p:sp>
        <p:nvSpPr>
          <p:cNvPr id="12" name="Google Shape;12;p2"/>
          <p:cNvSpPr txBox="1">
            <a:spLocks noGrp="1"/>
          </p:cNvSpPr>
          <p:nvPr>
            <p:ph type="subTitle" idx="1"/>
          </p:nvPr>
        </p:nvSpPr>
        <p:spPr>
          <a:xfrm>
            <a:off x="673500" y="1987788"/>
            <a:ext cx="7797000" cy="12417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rgbClr val="343541"/>
              </a:buClr>
              <a:buSzPts val="1800"/>
              <a:buFont typeface="Calibri"/>
              <a:buNone/>
              <a:defRPr b="1">
                <a:solidFill>
                  <a:srgbClr val="343541"/>
                </a:solidFill>
                <a:latin typeface="Calibri"/>
                <a:ea typeface="Calibri"/>
                <a:cs typeface="Calibri"/>
                <a:sym typeface="Calibri"/>
              </a:defRPr>
            </a:lvl1pPr>
            <a:lvl2pPr lvl="1"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2pPr>
            <a:lvl3pPr lvl="2"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3pPr>
            <a:lvl4pPr lvl="3"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4pPr>
            <a:lvl5pPr lvl="4"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5pPr>
            <a:lvl6pPr lvl="5"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6pPr>
            <a:lvl7pPr lvl="6"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7pPr>
            <a:lvl8pPr lvl="7"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8pPr>
            <a:lvl9pPr lvl="8" algn="ctr">
              <a:lnSpc>
                <a:spcPct val="100000"/>
              </a:lnSpc>
              <a:spcBef>
                <a:spcPts val="0"/>
              </a:spcBef>
              <a:spcAft>
                <a:spcPts val="0"/>
              </a:spcAft>
              <a:buClr>
                <a:srgbClr val="343541"/>
              </a:buClr>
              <a:buSzPts val="1800"/>
              <a:buFont typeface="Calibri"/>
              <a:buNone/>
              <a:defRPr sz="1800" b="1">
                <a:solidFill>
                  <a:srgbClr val="343541"/>
                </a:solidFill>
                <a:latin typeface="Calibri"/>
                <a:ea typeface="Calibri"/>
                <a:cs typeface="Calibri"/>
                <a:sym typeface="Calibri"/>
              </a:defRPr>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4" name="Google Shape;14;p2"/>
          <p:cNvGrpSpPr/>
          <p:nvPr/>
        </p:nvGrpSpPr>
        <p:grpSpPr>
          <a:xfrm>
            <a:off x="619450" y="581247"/>
            <a:ext cx="7854075" cy="4054800"/>
            <a:chOff x="619450" y="581247"/>
            <a:chExt cx="7854075" cy="4054800"/>
          </a:xfrm>
        </p:grpSpPr>
        <p:cxnSp>
          <p:nvCxnSpPr>
            <p:cNvPr id="15" name="Google Shape;15;p2"/>
            <p:cNvCxnSpPr/>
            <p:nvPr/>
          </p:nvCxnSpPr>
          <p:spPr>
            <a:xfrm rot="10800000">
              <a:off x="619450" y="581250"/>
              <a:ext cx="1258200" cy="0"/>
            </a:xfrm>
            <a:prstGeom prst="straightConnector1">
              <a:avLst/>
            </a:prstGeom>
            <a:noFill/>
            <a:ln w="57150" cap="flat" cmpd="sng">
              <a:solidFill>
                <a:srgbClr val="FF9B00"/>
              </a:solidFill>
              <a:prstDash val="solid"/>
              <a:round/>
              <a:headEnd type="none" w="sm" len="sm"/>
              <a:tailEnd type="none" w="sm" len="sm"/>
            </a:ln>
          </p:spPr>
        </p:cxnSp>
        <p:cxnSp>
          <p:nvCxnSpPr>
            <p:cNvPr id="16" name="Google Shape;16;p2"/>
            <p:cNvCxnSpPr/>
            <p:nvPr/>
          </p:nvCxnSpPr>
          <p:spPr>
            <a:xfrm flipH="1">
              <a:off x="621025" y="4597850"/>
              <a:ext cx="7852500" cy="38100"/>
            </a:xfrm>
            <a:prstGeom prst="straightConnector1">
              <a:avLst/>
            </a:prstGeom>
            <a:noFill/>
            <a:ln w="57150" cap="flat" cmpd="sng">
              <a:solidFill>
                <a:srgbClr val="FF9B00"/>
              </a:solidFill>
              <a:prstDash val="solid"/>
              <a:round/>
              <a:headEnd type="none" w="sm" len="sm"/>
              <a:tailEnd type="none" w="sm" len="sm"/>
            </a:ln>
          </p:spPr>
        </p:cxnSp>
        <p:cxnSp>
          <p:nvCxnSpPr>
            <p:cNvPr id="17" name="Google Shape;17;p2"/>
            <p:cNvCxnSpPr/>
            <p:nvPr/>
          </p:nvCxnSpPr>
          <p:spPr>
            <a:xfrm rot="10800000">
              <a:off x="7109447" y="581247"/>
              <a:ext cx="1358100" cy="0"/>
            </a:xfrm>
            <a:prstGeom prst="straightConnector1">
              <a:avLst/>
            </a:prstGeom>
            <a:noFill/>
            <a:ln w="57150" cap="flat" cmpd="sng">
              <a:solidFill>
                <a:srgbClr val="FF9B00"/>
              </a:solidFill>
              <a:prstDash val="solid"/>
              <a:round/>
              <a:headEnd type="none" w="sm" len="sm"/>
              <a:tailEnd type="none" w="sm" len="sm"/>
            </a:ln>
          </p:spPr>
        </p:cxnSp>
        <p:cxnSp>
          <p:nvCxnSpPr>
            <p:cNvPr id="18" name="Google Shape;18;p2"/>
            <p:cNvCxnSpPr/>
            <p:nvPr/>
          </p:nvCxnSpPr>
          <p:spPr>
            <a:xfrm>
              <a:off x="8441957" y="581247"/>
              <a:ext cx="0" cy="4011900"/>
            </a:xfrm>
            <a:prstGeom prst="straightConnector1">
              <a:avLst/>
            </a:prstGeom>
            <a:noFill/>
            <a:ln w="57150" cap="flat" cmpd="sng">
              <a:solidFill>
                <a:srgbClr val="FF9B00"/>
              </a:solidFill>
              <a:prstDash val="solid"/>
              <a:round/>
              <a:headEnd type="none" w="sm" len="sm"/>
              <a:tailEnd type="none" w="sm" len="sm"/>
            </a:ln>
          </p:spPr>
        </p:cxnSp>
        <p:cxnSp>
          <p:nvCxnSpPr>
            <p:cNvPr id="19" name="Google Shape;19;p2"/>
            <p:cNvCxnSpPr/>
            <p:nvPr/>
          </p:nvCxnSpPr>
          <p:spPr>
            <a:xfrm>
              <a:off x="645042" y="581247"/>
              <a:ext cx="0" cy="4054800"/>
            </a:xfrm>
            <a:prstGeom prst="straightConnector1">
              <a:avLst/>
            </a:prstGeom>
            <a:noFill/>
            <a:ln w="57150" cap="flat" cmpd="sng">
              <a:solidFill>
                <a:srgbClr val="FF9B00"/>
              </a:solidFill>
              <a:prstDash val="solid"/>
              <a:round/>
              <a:headEnd type="none" w="sm" len="sm"/>
              <a:tailEnd type="none" w="sm" len="sm"/>
            </a:ln>
          </p:spPr>
        </p:cxnSp>
      </p:grpSp>
      <p:pic>
        <p:nvPicPr>
          <p:cNvPr id="20" name="Google Shape;20;p2"/>
          <p:cNvPicPr preferRelativeResize="0"/>
          <p:nvPr/>
        </p:nvPicPr>
        <p:blipFill rotWithShape="1">
          <a:blip r:embed="rId3">
            <a:alphaModFix/>
          </a:blip>
          <a:srcRect b="41145"/>
          <a:stretch/>
        </p:blipFill>
        <p:spPr>
          <a:xfrm>
            <a:off x="1744981" y="178107"/>
            <a:ext cx="5484801" cy="6803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1"/>
        <p:cNvGrpSpPr/>
        <p:nvPr/>
      </p:nvGrpSpPr>
      <p:grpSpPr>
        <a:xfrm>
          <a:off x="0" y="0"/>
          <a:ext cx="0" cy="0"/>
          <a:chOff x="0" y="0"/>
          <a:chExt cx="0" cy="0"/>
        </a:xfrm>
      </p:grpSpPr>
      <p:sp>
        <p:nvSpPr>
          <p:cNvPr id="82" name="Google Shape;82;p11"/>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83" name="Google Shape;83;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rgbClr val="595959"/>
                </a:solidFill>
              </a:defRPr>
            </a:lvl1pPr>
            <a:lvl2pPr lvl="1" rtl="0">
              <a:buNone/>
              <a:defRPr>
                <a:solidFill>
                  <a:srgbClr val="595959"/>
                </a:solidFill>
              </a:defRPr>
            </a:lvl2pPr>
            <a:lvl3pPr lvl="2" rtl="0">
              <a:buNone/>
              <a:defRPr>
                <a:solidFill>
                  <a:srgbClr val="595959"/>
                </a:solidFill>
              </a:defRPr>
            </a:lvl3pPr>
            <a:lvl4pPr lvl="3" rtl="0">
              <a:buNone/>
              <a:defRPr>
                <a:solidFill>
                  <a:srgbClr val="595959"/>
                </a:solidFill>
              </a:defRPr>
            </a:lvl4pPr>
            <a:lvl5pPr lvl="4" rtl="0">
              <a:buNone/>
              <a:defRPr>
                <a:solidFill>
                  <a:srgbClr val="595959"/>
                </a:solidFill>
              </a:defRPr>
            </a:lvl5pPr>
            <a:lvl6pPr lvl="5" rtl="0">
              <a:buNone/>
              <a:defRPr>
                <a:solidFill>
                  <a:srgbClr val="595959"/>
                </a:solidFill>
              </a:defRPr>
            </a:lvl6pPr>
            <a:lvl7pPr lvl="6" rtl="0">
              <a:buNone/>
              <a:defRPr>
                <a:solidFill>
                  <a:srgbClr val="595959"/>
                </a:solidFill>
              </a:defRPr>
            </a:lvl7pPr>
            <a:lvl8pPr lvl="7" rtl="0">
              <a:buNone/>
              <a:defRPr>
                <a:solidFill>
                  <a:srgbClr val="595959"/>
                </a:solidFill>
              </a:defRPr>
            </a:lvl8pPr>
            <a:lvl9pPr lvl="8" rtl="0">
              <a:buNone/>
              <a:defRPr>
                <a:solidFill>
                  <a:srgbClr val="595959"/>
                </a:solidFill>
              </a:defRPr>
            </a:lvl9pPr>
          </a:lstStyle>
          <a:p>
            <a:pPr marL="0" lvl="0" indent="0" algn="r" rtl="0">
              <a:spcBef>
                <a:spcPts val="0"/>
              </a:spcBef>
              <a:spcAft>
                <a:spcPts val="0"/>
              </a:spcAft>
              <a:buNone/>
            </a:pPr>
            <a:fld id="{00000000-1234-1234-1234-123412341234}" type="slidenum">
              <a:rPr lang="en"/>
              <a:t>‹#›</a:t>
            </a:fld>
            <a:endParaRPr/>
          </a:p>
        </p:txBody>
      </p:sp>
      <p:pic>
        <p:nvPicPr>
          <p:cNvPr id="84" name="Google Shape;84;p11"/>
          <p:cNvPicPr preferRelativeResize="0"/>
          <p:nvPr/>
        </p:nvPicPr>
        <p:blipFill rotWithShape="1">
          <a:blip r:embed="rId2">
            <a:alphaModFix/>
          </a:blip>
          <a:srcRect/>
          <a:stretch/>
        </p:blipFill>
        <p:spPr>
          <a:xfrm>
            <a:off x="215372" y="4772449"/>
            <a:ext cx="219821" cy="226200"/>
          </a:xfrm>
          <a:prstGeom prst="rect">
            <a:avLst/>
          </a:prstGeom>
          <a:noFill/>
          <a:ln>
            <a:noFill/>
          </a:ln>
        </p:spPr>
      </p:pic>
      <p:sp>
        <p:nvSpPr>
          <p:cNvPr id="85" name="Google Shape;85;p11"/>
          <p:cNvSpPr txBox="1"/>
          <p:nvPr/>
        </p:nvSpPr>
        <p:spPr>
          <a:xfrm>
            <a:off x="396198" y="4772450"/>
            <a:ext cx="84636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6"/>
        <p:cNvGrpSpPr/>
        <p:nvPr/>
      </p:nvGrpSpPr>
      <p:grpSpPr>
        <a:xfrm>
          <a:off x="0" y="0"/>
          <a:ext cx="0" cy="0"/>
          <a:chOff x="0" y="0"/>
          <a:chExt cx="0" cy="0"/>
        </a:xfrm>
      </p:grpSpPr>
      <p:sp>
        <p:nvSpPr>
          <p:cNvPr id="87" name="Google Shape;87;p12"/>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1pPr>
            <a:lvl2pPr lvl="1"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2pPr>
            <a:lvl3pPr lvl="2"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3pPr>
            <a:lvl4pPr lvl="3"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4pPr>
            <a:lvl5pPr lvl="4"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5pPr>
            <a:lvl6pPr lvl="5"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6pPr>
            <a:lvl7pPr lvl="6"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7pPr>
            <a:lvl8pPr lvl="7"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8pPr>
            <a:lvl9pPr lvl="8" algn="ctr">
              <a:spcBef>
                <a:spcPts val="0"/>
              </a:spcBef>
              <a:spcAft>
                <a:spcPts val="0"/>
              </a:spcAft>
              <a:buClr>
                <a:srgbClr val="FF9800"/>
              </a:buClr>
              <a:buSzPts val="9600"/>
              <a:buFont typeface="Lato"/>
              <a:buNone/>
              <a:defRPr sz="9600">
                <a:solidFill>
                  <a:srgbClr val="FF9800"/>
                </a:solidFill>
                <a:latin typeface="Lato"/>
                <a:ea typeface="Lato"/>
                <a:cs typeface="Lato"/>
                <a:sym typeface="Lato"/>
              </a:defRPr>
            </a:lvl9pPr>
          </a:lstStyle>
          <a:p>
            <a:r>
              <a:t>xx%</a:t>
            </a:r>
          </a:p>
        </p:txBody>
      </p:sp>
      <p:sp>
        <p:nvSpPr>
          <p:cNvPr id="88" name="Google Shape;88;p12"/>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89" name="Google Shape;89;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rgbClr val="595959"/>
                </a:solidFill>
              </a:defRPr>
            </a:lvl1pPr>
            <a:lvl2pPr lvl="1" rtl="0">
              <a:buNone/>
              <a:defRPr>
                <a:solidFill>
                  <a:srgbClr val="595959"/>
                </a:solidFill>
              </a:defRPr>
            </a:lvl2pPr>
            <a:lvl3pPr lvl="2" rtl="0">
              <a:buNone/>
              <a:defRPr>
                <a:solidFill>
                  <a:srgbClr val="595959"/>
                </a:solidFill>
              </a:defRPr>
            </a:lvl3pPr>
            <a:lvl4pPr lvl="3" rtl="0">
              <a:buNone/>
              <a:defRPr>
                <a:solidFill>
                  <a:srgbClr val="595959"/>
                </a:solidFill>
              </a:defRPr>
            </a:lvl4pPr>
            <a:lvl5pPr lvl="4" rtl="0">
              <a:buNone/>
              <a:defRPr>
                <a:solidFill>
                  <a:srgbClr val="595959"/>
                </a:solidFill>
              </a:defRPr>
            </a:lvl5pPr>
            <a:lvl6pPr lvl="5" rtl="0">
              <a:buNone/>
              <a:defRPr>
                <a:solidFill>
                  <a:srgbClr val="595959"/>
                </a:solidFill>
              </a:defRPr>
            </a:lvl6pPr>
            <a:lvl7pPr lvl="6" rtl="0">
              <a:buNone/>
              <a:defRPr>
                <a:solidFill>
                  <a:srgbClr val="595959"/>
                </a:solidFill>
              </a:defRPr>
            </a:lvl7pPr>
            <a:lvl8pPr lvl="7" rtl="0">
              <a:buNone/>
              <a:defRPr>
                <a:solidFill>
                  <a:srgbClr val="595959"/>
                </a:solidFill>
              </a:defRPr>
            </a:lvl8pPr>
            <a:lvl9pPr lvl="8" rtl="0">
              <a:buNone/>
              <a:defRPr>
                <a:solidFill>
                  <a:srgbClr val="595959"/>
                </a:solidFill>
              </a:defRPr>
            </a:lvl9pPr>
          </a:lstStyle>
          <a:p>
            <a:pPr marL="0" lvl="0" indent="0" algn="r" rtl="0">
              <a:spcBef>
                <a:spcPts val="0"/>
              </a:spcBef>
              <a:spcAft>
                <a:spcPts val="0"/>
              </a:spcAft>
              <a:buNone/>
            </a:pPr>
            <a:fld id="{00000000-1234-1234-1234-123412341234}" type="slidenum">
              <a:rPr lang="en"/>
              <a:t>‹#›</a:t>
            </a:fld>
            <a:endParaRPr/>
          </a:p>
        </p:txBody>
      </p:sp>
      <p:pic>
        <p:nvPicPr>
          <p:cNvPr id="90" name="Google Shape;90;p12"/>
          <p:cNvPicPr preferRelativeResize="0"/>
          <p:nvPr/>
        </p:nvPicPr>
        <p:blipFill rotWithShape="1">
          <a:blip r:embed="rId2">
            <a:alphaModFix/>
          </a:blip>
          <a:srcRect/>
          <a:stretch/>
        </p:blipFill>
        <p:spPr>
          <a:xfrm>
            <a:off x="215372" y="4772449"/>
            <a:ext cx="219821" cy="226200"/>
          </a:xfrm>
          <a:prstGeom prst="rect">
            <a:avLst/>
          </a:prstGeom>
          <a:noFill/>
          <a:ln>
            <a:noFill/>
          </a:ln>
        </p:spPr>
      </p:pic>
      <p:sp>
        <p:nvSpPr>
          <p:cNvPr id="91" name="Google Shape;91;p12"/>
          <p:cNvSpPr txBox="1"/>
          <p:nvPr/>
        </p:nvSpPr>
        <p:spPr>
          <a:xfrm>
            <a:off x="396198" y="4772450"/>
            <a:ext cx="84636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cxnSp>
        <p:nvCxnSpPr>
          <p:cNvPr id="92" name="Google Shape;92;p12"/>
          <p:cNvCxnSpPr/>
          <p:nvPr/>
        </p:nvCxnSpPr>
        <p:spPr>
          <a:xfrm>
            <a:off x="2477724" y="415650"/>
            <a:ext cx="6244200" cy="0"/>
          </a:xfrm>
          <a:prstGeom prst="straightConnector1">
            <a:avLst/>
          </a:prstGeom>
          <a:noFill/>
          <a:ln w="38100" cap="flat" cmpd="sng">
            <a:solidFill>
              <a:srgbClr val="FF9800"/>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1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5" name="Google Shape;95;p13"/>
          <p:cNvPicPr preferRelativeResize="0"/>
          <p:nvPr/>
        </p:nvPicPr>
        <p:blipFill rotWithShape="1">
          <a:blip r:embed="rId2">
            <a:alphaModFix/>
          </a:blip>
          <a:srcRect/>
          <a:stretch/>
        </p:blipFill>
        <p:spPr>
          <a:xfrm>
            <a:off x="215372" y="4772449"/>
            <a:ext cx="219821" cy="226200"/>
          </a:xfrm>
          <a:prstGeom prst="rect">
            <a:avLst/>
          </a:prstGeom>
          <a:noFill/>
          <a:ln>
            <a:noFill/>
          </a:ln>
        </p:spPr>
      </p:pic>
      <p:sp>
        <p:nvSpPr>
          <p:cNvPr id="96" name="Google Shape;96;p13"/>
          <p:cNvSpPr txBox="1"/>
          <p:nvPr/>
        </p:nvSpPr>
        <p:spPr>
          <a:xfrm>
            <a:off x="396198" y="4772450"/>
            <a:ext cx="84636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rgbClr val="FEE7CC"/>
        </a:solidFill>
        <a:effectLst/>
      </p:bgPr>
    </p:bg>
    <p:spTree>
      <p:nvGrpSpPr>
        <p:cNvPr id="1" name="Shape 21"/>
        <p:cNvGrpSpPr/>
        <p:nvPr/>
      </p:nvGrpSpPr>
      <p:grpSpPr>
        <a:xfrm>
          <a:off x="0" y="0"/>
          <a:ext cx="0" cy="0"/>
          <a:chOff x="0" y="0"/>
          <a:chExt cx="0" cy="0"/>
        </a:xfrm>
      </p:grpSpPr>
      <p:cxnSp>
        <p:nvCxnSpPr>
          <p:cNvPr id="22" name="Google Shape;22;p3"/>
          <p:cNvCxnSpPr/>
          <p:nvPr/>
        </p:nvCxnSpPr>
        <p:spPr>
          <a:xfrm>
            <a:off x="2477724" y="415650"/>
            <a:ext cx="6244200" cy="0"/>
          </a:xfrm>
          <a:prstGeom prst="straightConnector1">
            <a:avLst/>
          </a:prstGeom>
          <a:noFill/>
          <a:ln w="38100" cap="flat" cmpd="sng">
            <a:solidFill>
              <a:srgbClr val="FF9800"/>
            </a:solidFill>
            <a:prstDash val="solid"/>
            <a:round/>
            <a:headEnd type="none" w="sm" len="sm"/>
            <a:tailEnd type="none" w="sm" len="sm"/>
          </a:ln>
        </p:spPr>
      </p:cxnSp>
      <p:cxnSp>
        <p:nvCxnSpPr>
          <p:cNvPr id="23" name="Google Shape;23;p3"/>
          <p:cNvCxnSpPr/>
          <p:nvPr/>
        </p:nvCxnSpPr>
        <p:spPr>
          <a:xfrm>
            <a:off x="2477724" y="4740000"/>
            <a:ext cx="6244200" cy="0"/>
          </a:xfrm>
          <a:prstGeom prst="straightConnector1">
            <a:avLst/>
          </a:prstGeom>
          <a:noFill/>
          <a:ln w="19050" cap="flat" cmpd="sng">
            <a:solidFill>
              <a:srgbClr val="FF9800"/>
            </a:solidFill>
            <a:prstDash val="solid"/>
            <a:round/>
            <a:headEnd type="none" w="sm" len="sm"/>
            <a:tailEnd type="none" w="sm" len="sm"/>
          </a:ln>
        </p:spPr>
      </p:cxnSp>
      <p:sp>
        <p:nvSpPr>
          <p:cNvPr id="24" name="Google Shape;24;p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F9800"/>
              </a:buClr>
              <a:buSzPts val="4800"/>
              <a:buNone/>
              <a:defRPr sz="4800">
                <a:solidFill>
                  <a:srgbClr val="FF9800"/>
                </a:solidFill>
              </a:defRPr>
            </a:lvl1pPr>
            <a:lvl2pPr lvl="1" rtl="0">
              <a:spcBef>
                <a:spcPts val="0"/>
              </a:spcBef>
              <a:spcAft>
                <a:spcPts val="0"/>
              </a:spcAft>
              <a:buClr>
                <a:srgbClr val="FF9800"/>
              </a:buClr>
              <a:buSzPts val="4800"/>
              <a:buNone/>
              <a:defRPr sz="4800">
                <a:solidFill>
                  <a:srgbClr val="FF9800"/>
                </a:solidFill>
              </a:defRPr>
            </a:lvl2pPr>
            <a:lvl3pPr lvl="2" rtl="0">
              <a:spcBef>
                <a:spcPts val="0"/>
              </a:spcBef>
              <a:spcAft>
                <a:spcPts val="0"/>
              </a:spcAft>
              <a:buClr>
                <a:srgbClr val="FF9800"/>
              </a:buClr>
              <a:buSzPts val="4800"/>
              <a:buNone/>
              <a:defRPr sz="4800">
                <a:solidFill>
                  <a:srgbClr val="FF9800"/>
                </a:solidFill>
              </a:defRPr>
            </a:lvl3pPr>
            <a:lvl4pPr lvl="3" rtl="0">
              <a:spcBef>
                <a:spcPts val="0"/>
              </a:spcBef>
              <a:spcAft>
                <a:spcPts val="0"/>
              </a:spcAft>
              <a:buClr>
                <a:srgbClr val="FF9800"/>
              </a:buClr>
              <a:buSzPts val="4800"/>
              <a:buNone/>
              <a:defRPr sz="4800">
                <a:solidFill>
                  <a:srgbClr val="FF9800"/>
                </a:solidFill>
              </a:defRPr>
            </a:lvl4pPr>
            <a:lvl5pPr lvl="4" rtl="0">
              <a:spcBef>
                <a:spcPts val="0"/>
              </a:spcBef>
              <a:spcAft>
                <a:spcPts val="0"/>
              </a:spcAft>
              <a:buClr>
                <a:srgbClr val="FF9800"/>
              </a:buClr>
              <a:buSzPts val="4800"/>
              <a:buNone/>
              <a:defRPr sz="4800">
                <a:solidFill>
                  <a:srgbClr val="FF9800"/>
                </a:solidFill>
              </a:defRPr>
            </a:lvl5pPr>
            <a:lvl6pPr lvl="5" rtl="0">
              <a:spcBef>
                <a:spcPts val="0"/>
              </a:spcBef>
              <a:spcAft>
                <a:spcPts val="0"/>
              </a:spcAft>
              <a:buClr>
                <a:srgbClr val="FF9800"/>
              </a:buClr>
              <a:buSzPts val="4800"/>
              <a:buNone/>
              <a:defRPr sz="4800">
                <a:solidFill>
                  <a:srgbClr val="FF9800"/>
                </a:solidFill>
              </a:defRPr>
            </a:lvl6pPr>
            <a:lvl7pPr lvl="6" rtl="0">
              <a:spcBef>
                <a:spcPts val="0"/>
              </a:spcBef>
              <a:spcAft>
                <a:spcPts val="0"/>
              </a:spcAft>
              <a:buClr>
                <a:srgbClr val="FF9800"/>
              </a:buClr>
              <a:buSzPts val="4800"/>
              <a:buNone/>
              <a:defRPr sz="4800">
                <a:solidFill>
                  <a:srgbClr val="FF9800"/>
                </a:solidFill>
              </a:defRPr>
            </a:lvl7pPr>
            <a:lvl8pPr lvl="7" rtl="0">
              <a:spcBef>
                <a:spcPts val="0"/>
              </a:spcBef>
              <a:spcAft>
                <a:spcPts val="0"/>
              </a:spcAft>
              <a:buClr>
                <a:srgbClr val="FF9800"/>
              </a:buClr>
              <a:buSzPts val="4800"/>
              <a:buNone/>
              <a:defRPr sz="4800">
                <a:solidFill>
                  <a:srgbClr val="FF9800"/>
                </a:solidFill>
              </a:defRPr>
            </a:lvl8pPr>
            <a:lvl9pPr lvl="8" rtl="0">
              <a:spcBef>
                <a:spcPts val="0"/>
              </a:spcBef>
              <a:spcAft>
                <a:spcPts val="0"/>
              </a:spcAft>
              <a:buClr>
                <a:srgbClr val="FF9800"/>
              </a:buClr>
              <a:buSzPts val="4800"/>
              <a:buNone/>
              <a:defRPr sz="4800">
                <a:solidFill>
                  <a:srgbClr val="FF9800"/>
                </a:solidFill>
              </a:defRPr>
            </a:lvl9pPr>
          </a:lstStyle>
          <a:p>
            <a:endParaRPr/>
          </a:p>
        </p:txBody>
      </p:sp>
      <p:sp>
        <p:nvSpPr>
          <p:cNvPr id="25" name="Google Shape;25;p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lvl1pPr lvl="0" rtl="0">
              <a:lnSpc>
                <a:spcPct val="100000"/>
              </a:lnSpc>
              <a:spcBef>
                <a:spcPts val="0"/>
              </a:spcBef>
              <a:spcAft>
                <a:spcPts val="0"/>
              </a:spcAft>
              <a:buClr>
                <a:srgbClr val="FF9800"/>
              </a:buClr>
              <a:buSzPts val="1800"/>
              <a:buNone/>
              <a:defRPr>
                <a:solidFill>
                  <a:srgbClr val="FF9800"/>
                </a:solidFill>
              </a:defRPr>
            </a:lvl1pPr>
            <a:lvl2pPr lvl="1" rtl="0">
              <a:lnSpc>
                <a:spcPct val="100000"/>
              </a:lnSpc>
              <a:spcBef>
                <a:spcPts val="0"/>
              </a:spcBef>
              <a:spcAft>
                <a:spcPts val="0"/>
              </a:spcAft>
              <a:buClr>
                <a:srgbClr val="FF9800"/>
              </a:buClr>
              <a:buSzPts val="1800"/>
              <a:buNone/>
              <a:defRPr sz="1800">
                <a:solidFill>
                  <a:srgbClr val="FF9800"/>
                </a:solidFill>
              </a:defRPr>
            </a:lvl2pPr>
            <a:lvl3pPr lvl="2" rtl="0">
              <a:lnSpc>
                <a:spcPct val="100000"/>
              </a:lnSpc>
              <a:spcBef>
                <a:spcPts val="0"/>
              </a:spcBef>
              <a:spcAft>
                <a:spcPts val="0"/>
              </a:spcAft>
              <a:buClr>
                <a:srgbClr val="FF9800"/>
              </a:buClr>
              <a:buSzPts val="1800"/>
              <a:buNone/>
              <a:defRPr sz="1800">
                <a:solidFill>
                  <a:srgbClr val="FF9800"/>
                </a:solidFill>
              </a:defRPr>
            </a:lvl3pPr>
            <a:lvl4pPr lvl="3" rtl="0">
              <a:lnSpc>
                <a:spcPct val="100000"/>
              </a:lnSpc>
              <a:spcBef>
                <a:spcPts val="0"/>
              </a:spcBef>
              <a:spcAft>
                <a:spcPts val="0"/>
              </a:spcAft>
              <a:buClr>
                <a:srgbClr val="FF9800"/>
              </a:buClr>
              <a:buSzPts val="1800"/>
              <a:buNone/>
              <a:defRPr sz="1800">
                <a:solidFill>
                  <a:srgbClr val="FF9800"/>
                </a:solidFill>
              </a:defRPr>
            </a:lvl4pPr>
            <a:lvl5pPr lvl="4" rtl="0">
              <a:lnSpc>
                <a:spcPct val="100000"/>
              </a:lnSpc>
              <a:spcBef>
                <a:spcPts val="0"/>
              </a:spcBef>
              <a:spcAft>
                <a:spcPts val="0"/>
              </a:spcAft>
              <a:buClr>
                <a:srgbClr val="FF9800"/>
              </a:buClr>
              <a:buSzPts val="1800"/>
              <a:buNone/>
              <a:defRPr sz="1800">
                <a:solidFill>
                  <a:srgbClr val="FF9800"/>
                </a:solidFill>
              </a:defRPr>
            </a:lvl5pPr>
            <a:lvl6pPr lvl="5" rtl="0">
              <a:lnSpc>
                <a:spcPct val="100000"/>
              </a:lnSpc>
              <a:spcBef>
                <a:spcPts val="0"/>
              </a:spcBef>
              <a:spcAft>
                <a:spcPts val="0"/>
              </a:spcAft>
              <a:buClr>
                <a:srgbClr val="FF9800"/>
              </a:buClr>
              <a:buSzPts val="1800"/>
              <a:buNone/>
              <a:defRPr sz="1800">
                <a:solidFill>
                  <a:srgbClr val="FF9800"/>
                </a:solidFill>
              </a:defRPr>
            </a:lvl6pPr>
            <a:lvl7pPr lvl="6" rtl="0">
              <a:lnSpc>
                <a:spcPct val="100000"/>
              </a:lnSpc>
              <a:spcBef>
                <a:spcPts val="0"/>
              </a:spcBef>
              <a:spcAft>
                <a:spcPts val="0"/>
              </a:spcAft>
              <a:buClr>
                <a:srgbClr val="FF9800"/>
              </a:buClr>
              <a:buSzPts val="1800"/>
              <a:buNone/>
              <a:defRPr sz="1800">
                <a:solidFill>
                  <a:srgbClr val="FF9800"/>
                </a:solidFill>
              </a:defRPr>
            </a:lvl7pPr>
            <a:lvl8pPr lvl="7" rtl="0">
              <a:lnSpc>
                <a:spcPct val="100000"/>
              </a:lnSpc>
              <a:spcBef>
                <a:spcPts val="0"/>
              </a:spcBef>
              <a:spcAft>
                <a:spcPts val="0"/>
              </a:spcAft>
              <a:buClr>
                <a:srgbClr val="FF9800"/>
              </a:buClr>
              <a:buSzPts val="1800"/>
              <a:buNone/>
              <a:defRPr sz="1800">
                <a:solidFill>
                  <a:srgbClr val="FF9800"/>
                </a:solidFill>
              </a:defRPr>
            </a:lvl8pPr>
            <a:lvl9pPr lvl="8" rtl="0">
              <a:lnSpc>
                <a:spcPct val="100000"/>
              </a:lnSpc>
              <a:spcBef>
                <a:spcPts val="0"/>
              </a:spcBef>
              <a:spcAft>
                <a:spcPts val="0"/>
              </a:spcAft>
              <a:buClr>
                <a:srgbClr val="FF9800"/>
              </a:buClr>
              <a:buSzPts val="1800"/>
              <a:buNone/>
              <a:defRPr sz="1800">
                <a:solidFill>
                  <a:srgbClr val="FF9800"/>
                </a:solidFill>
              </a:defRPr>
            </a:lvl9pPr>
          </a:lstStyle>
          <a:p>
            <a:endParaRPr/>
          </a:p>
        </p:txBody>
      </p:sp>
      <p:sp>
        <p:nvSpPr>
          <p:cNvPr id="26" name="Google Shape;26;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rgbClr val="595959"/>
                </a:solidFill>
              </a:defRPr>
            </a:lvl1pPr>
            <a:lvl2pPr lvl="1" rtl="0">
              <a:buNone/>
              <a:defRPr>
                <a:solidFill>
                  <a:srgbClr val="595959"/>
                </a:solidFill>
              </a:defRPr>
            </a:lvl2pPr>
            <a:lvl3pPr lvl="2" rtl="0">
              <a:buNone/>
              <a:defRPr>
                <a:solidFill>
                  <a:srgbClr val="595959"/>
                </a:solidFill>
              </a:defRPr>
            </a:lvl3pPr>
            <a:lvl4pPr lvl="3" rtl="0">
              <a:buNone/>
              <a:defRPr>
                <a:solidFill>
                  <a:srgbClr val="595959"/>
                </a:solidFill>
              </a:defRPr>
            </a:lvl4pPr>
            <a:lvl5pPr lvl="4" rtl="0">
              <a:buNone/>
              <a:defRPr>
                <a:solidFill>
                  <a:srgbClr val="595959"/>
                </a:solidFill>
              </a:defRPr>
            </a:lvl5pPr>
            <a:lvl6pPr lvl="5" rtl="0">
              <a:buNone/>
              <a:defRPr>
                <a:solidFill>
                  <a:srgbClr val="595959"/>
                </a:solidFill>
              </a:defRPr>
            </a:lvl6pPr>
            <a:lvl7pPr lvl="6" rtl="0">
              <a:buNone/>
              <a:defRPr>
                <a:solidFill>
                  <a:srgbClr val="595959"/>
                </a:solidFill>
              </a:defRPr>
            </a:lvl7pPr>
            <a:lvl8pPr lvl="7" rtl="0">
              <a:buNone/>
              <a:defRPr>
                <a:solidFill>
                  <a:srgbClr val="595959"/>
                </a:solidFill>
              </a:defRPr>
            </a:lvl8pPr>
            <a:lvl9pPr lvl="8" rtl="0">
              <a:buNone/>
              <a:defRPr>
                <a:solidFill>
                  <a:srgbClr val="595959"/>
                </a:solidFill>
              </a:defRPr>
            </a:lvl9pPr>
          </a:lstStyle>
          <a:p>
            <a:pPr marL="0" lvl="0" indent="0" algn="r" rtl="0">
              <a:spcBef>
                <a:spcPts val="0"/>
              </a:spcBef>
              <a:spcAft>
                <a:spcPts val="0"/>
              </a:spcAft>
              <a:buNone/>
            </a:pPr>
            <a:fld id="{00000000-1234-1234-1234-123412341234}" type="slidenum">
              <a:rPr lang="en"/>
              <a:t>‹#›</a:t>
            </a:fld>
            <a:endParaRPr/>
          </a:p>
        </p:txBody>
      </p:sp>
      <p:pic>
        <p:nvPicPr>
          <p:cNvPr id="27" name="Google Shape;27;p3"/>
          <p:cNvPicPr preferRelativeResize="0"/>
          <p:nvPr/>
        </p:nvPicPr>
        <p:blipFill rotWithShape="1">
          <a:blip r:embed="rId2">
            <a:alphaModFix/>
          </a:blip>
          <a:srcRect/>
          <a:stretch/>
        </p:blipFill>
        <p:spPr>
          <a:xfrm>
            <a:off x="215372" y="4772449"/>
            <a:ext cx="219821" cy="226200"/>
          </a:xfrm>
          <a:prstGeom prst="rect">
            <a:avLst/>
          </a:prstGeom>
          <a:noFill/>
          <a:ln>
            <a:noFill/>
          </a:ln>
        </p:spPr>
      </p:pic>
      <p:sp>
        <p:nvSpPr>
          <p:cNvPr id="28" name="Google Shape;28;p3"/>
          <p:cNvSpPr txBox="1"/>
          <p:nvPr/>
        </p:nvSpPr>
        <p:spPr>
          <a:xfrm>
            <a:off x="396198" y="4772450"/>
            <a:ext cx="84636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EE7CC"/>
        </a:solidFill>
        <a:effectLst/>
      </p:bgPr>
    </p:bg>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FF9800"/>
              </a:buClr>
              <a:buSzPts val="4800"/>
              <a:buNone/>
              <a:defRPr sz="4800">
                <a:solidFill>
                  <a:srgbClr val="FF9800"/>
                </a:solidFill>
              </a:defRPr>
            </a:lvl1pPr>
            <a:lvl2pPr lvl="1" algn="ctr">
              <a:spcBef>
                <a:spcPts val="0"/>
              </a:spcBef>
              <a:spcAft>
                <a:spcPts val="0"/>
              </a:spcAft>
              <a:buClr>
                <a:srgbClr val="FF9800"/>
              </a:buClr>
              <a:buSzPts val="4800"/>
              <a:buNone/>
              <a:defRPr sz="4800">
                <a:solidFill>
                  <a:srgbClr val="FF9800"/>
                </a:solidFill>
              </a:defRPr>
            </a:lvl2pPr>
            <a:lvl3pPr lvl="2" algn="ctr">
              <a:spcBef>
                <a:spcPts val="0"/>
              </a:spcBef>
              <a:spcAft>
                <a:spcPts val="0"/>
              </a:spcAft>
              <a:buClr>
                <a:srgbClr val="FF9800"/>
              </a:buClr>
              <a:buSzPts val="4800"/>
              <a:buNone/>
              <a:defRPr sz="4800">
                <a:solidFill>
                  <a:srgbClr val="FF9800"/>
                </a:solidFill>
              </a:defRPr>
            </a:lvl3pPr>
            <a:lvl4pPr lvl="3" algn="ctr">
              <a:spcBef>
                <a:spcPts val="0"/>
              </a:spcBef>
              <a:spcAft>
                <a:spcPts val="0"/>
              </a:spcAft>
              <a:buClr>
                <a:srgbClr val="FF9800"/>
              </a:buClr>
              <a:buSzPts val="4800"/>
              <a:buNone/>
              <a:defRPr sz="4800">
                <a:solidFill>
                  <a:srgbClr val="FF9800"/>
                </a:solidFill>
              </a:defRPr>
            </a:lvl4pPr>
            <a:lvl5pPr lvl="4" algn="ctr">
              <a:spcBef>
                <a:spcPts val="0"/>
              </a:spcBef>
              <a:spcAft>
                <a:spcPts val="0"/>
              </a:spcAft>
              <a:buClr>
                <a:srgbClr val="FF9800"/>
              </a:buClr>
              <a:buSzPts val="4800"/>
              <a:buNone/>
              <a:defRPr sz="4800">
                <a:solidFill>
                  <a:srgbClr val="FF9800"/>
                </a:solidFill>
              </a:defRPr>
            </a:lvl5pPr>
            <a:lvl6pPr lvl="5" algn="ctr">
              <a:spcBef>
                <a:spcPts val="0"/>
              </a:spcBef>
              <a:spcAft>
                <a:spcPts val="0"/>
              </a:spcAft>
              <a:buClr>
                <a:srgbClr val="FF9800"/>
              </a:buClr>
              <a:buSzPts val="4800"/>
              <a:buNone/>
              <a:defRPr sz="4800">
                <a:solidFill>
                  <a:srgbClr val="FF9800"/>
                </a:solidFill>
              </a:defRPr>
            </a:lvl6pPr>
            <a:lvl7pPr lvl="6" algn="ctr">
              <a:spcBef>
                <a:spcPts val="0"/>
              </a:spcBef>
              <a:spcAft>
                <a:spcPts val="0"/>
              </a:spcAft>
              <a:buClr>
                <a:srgbClr val="FF9800"/>
              </a:buClr>
              <a:buSzPts val="4800"/>
              <a:buNone/>
              <a:defRPr sz="4800">
                <a:solidFill>
                  <a:srgbClr val="FF9800"/>
                </a:solidFill>
              </a:defRPr>
            </a:lvl7pPr>
            <a:lvl8pPr lvl="7" algn="ctr">
              <a:spcBef>
                <a:spcPts val="0"/>
              </a:spcBef>
              <a:spcAft>
                <a:spcPts val="0"/>
              </a:spcAft>
              <a:buClr>
                <a:srgbClr val="FF9800"/>
              </a:buClr>
              <a:buSzPts val="4800"/>
              <a:buNone/>
              <a:defRPr sz="4800">
                <a:solidFill>
                  <a:srgbClr val="FF9800"/>
                </a:solidFill>
              </a:defRPr>
            </a:lvl8pPr>
            <a:lvl9pPr lvl="8" algn="ctr">
              <a:spcBef>
                <a:spcPts val="0"/>
              </a:spcBef>
              <a:spcAft>
                <a:spcPts val="0"/>
              </a:spcAft>
              <a:buClr>
                <a:srgbClr val="FF9800"/>
              </a:buClr>
              <a:buSzPts val="4800"/>
              <a:buNone/>
              <a:defRPr sz="4800">
                <a:solidFill>
                  <a:srgbClr val="FF9800"/>
                </a:solidFill>
              </a:defRPr>
            </a:lvl9pPr>
          </a:lstStyle>
          <a:p>
            <a:endParaRPr/>
          </a:p>
        </p:txBody>
      </p:sp>
      <p:sp>
        <p:nvSpPr>
          <p:cNvPr id="31" name="Google Shape;3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32" name="Google Shape;32;p4"/>
          <p:cNvGrpSpPr/>
          <p:nvPr/>
        </p:nvGrpSpPr>
        <p:grpSpPr>
          <a:xfrm>
            <a:off x="619475" y="581247"/>
            <a:ext cx="7854050" cy="4054800"/>
            <a:chOff x="619475" y="581247"/>
            <a:chExt cx="7854050" cy="4054800"/>
          </a:xfrm>
        </p:grpSpPr>
        <p:cxnSp>
          <p:nvCxnSpPr>
            <p:cNvPr id="33" name="Google Shape;33;p4"/>
            <p:cNvCxnSpPr/>
            <p:nvPr/>
          </p:nvCxnSpPr>
          <p:spPr>
            <a:xfrm rot="10800000">
              <a:off x="619475" y="581250"/>
              <a:ext cx="3416700" cy="0"/>
            </a:xfrm>
            <a:prstGeom prst="straightConnector1">
              <a:avLst/>
            </a:prstGeom>
            <a:noFill/>
            <a:ln w="57150" cap="flat" cmpd="sng">
              <a:solidFill>
                <a:srgbClr val="FF9B00"/>
              </a:solidFill>
              <a:prstDash val="solid"/>
              <a:round/>
              <a:headEnd type="none" w="sm" len="sm"/>
              <a:tailEnd type="none" w="sm" len="sm"/>
            </a:ln>
          </p:spPr>
        </p:cxnSp>
        <p:cxnSp>
          <p:nvCxnSpPr>
            <p:cNvPr id="34" name="Google Shape;34;p4"/>
            <p:cNvCxnSpPr/>
            <p:nvPr/>
          </p:nvCxnSpPr>
          <p:spPr>
            <a:xfrm flipH="1">
              <a:off x="621025" y="4597850"/>
              <a:ext cx="7852500" cy="38100"/>
            </a:xfrm>
            <a:prstGeom prst="straightConnector1">
              <a:avLst/>
            </a:prstGeom>
            <a:noFill/>
            <a:ln w="57150" cap="flat" cmpd="sng">
              <a:solidFill>
                <a:srgbClr val="FF9B00"/>
              </a:solidFill>
              <a:prstDash val="solid"/>
              <a:round/>
              <a:headEnd type="none" w="sm" len="sm"/>
              <a:tailEnd type="none" w="sm" len="sm"/>
            </a:ln>
          </p:spPr>
        </p:cxnSp>
        <p:cxnSp>
          <p:nvCxnSpPr>
            <p:cNvPr id="35" name="Google Shape;35;p4"/>
            <p:cNvCxnSpPr/>
            <p:nvPr/>
          </p:nvCxnSpPr>
          <p:spPr>
            <a:xfrm rot="10800000">
              <a:off x="4991147" y="581247"/>
              <a:ext cx="3476400" cy="0"/>
            </a:xfrm>
            <a:prstGeom prst="straightConnector1">
              <a:avLst/>
            </a:prstGeom>
            <a:noFill/>
            <a:ln w="57150" cap="flat" cmpd="sng">
              <a:solidFill>
                <a:srgbClr val="FF9B00"/>
              </a:solidFill>
              <a:prstDash val="solid"/>
              <a:round/>
              <a:headEnd type="none" w="sm" len="sm"/>
              <a:tailEnd type="none" w="sm" len="sm"/>
            </a:ln>
          </p:spPr>
        </p:cxnSp>
        <p:cxnSp>
          <p:nvCxnSpPr>
            <p:cNvPr id="36" name="Google Shape;36;p4"/>
            <p:cNvCxnSpPr/>
            <p:nvPr/>
          </p:nvCxnSpPr>
          <p:spPr>
            <a:xfrm>
              <a:off x="8441957" y="581247"/>
              <a:ext cx="0" cy="4011900"/>
            </a:xfrm>
            <a:prstGeom prst="straightConnector1">
              <a:avLst/>
            </a:prstGeom>
            <a:noFill/>
            <a:ln w="57150" cap="flat" cmpd="sng">
              <a:solidFill>
                <a:srgbClr val="FF9B00"/>
              </a:solidFill>
              <a:prstDash val="solid"/>
              <a:round/>
              <a:headEnd type="none" w="sm" len="sm"/>
              <a:tailEnd type="none" w="sm" len="sm"/>
            </a:ln>
          </p:spPr>
        </p:cxnSp>
        <p:cxnSp>
          <p:nvCxnSpPr>
            <p:cNvPr id="37" name="Google Shape;37;p4"/>
            <p:cNvCxnSpPr/>
            <p:nvPr/>
          </p:nvCxnSpPr>
          <p:spPr>
            <a:xfrm>
              <a:off x="645042" y="581247"/>
              <a:ext cx="0" cy="4054800"/>
            </a:xfrm>
            <a:prstGeom prst="straightConnector1">
              <a:avLst/>
            </a:prstGeom>
            <a:noFill/>
            <a:ln w="57150" cap="flat" cmpd="sng">
              <a:solidFill>
                <a:srgbClr val="FF9B00"/>
              </a:solidFill>
              <a:prstDash val="solid"/>
              <a:round/>
              <a:headEnd type="none" w="sm" len="sm"/>
              <a:tailEnd type="none" w="sm" len="sm"/>
            </a:ln>
          </p:spPr>
        </p:cxnSp>
      </p:grpSp>
      <p:pic>
        <p:nvPicPr>
          <p:cNvPr id="38" name="Google Shape;38;p4"/>
          <p:cNvPicPr preferRelativeResize="0"/>
          <p:nvPr/>
        </p:nvPicPr>
        <p:blipFill rotWithShape="1">
          <a:blip r:embed="rId2">
            <a:alphaModFix/>
          </a:blip>
          <a:srcRect/>
          <a:stretch/>
        </p:blipFill>
        <p:spPr>
          <a:xfrm>
            <a:off x="4321656" y="375325"/>
            <a:ext cx="382488"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1" name="Google Shape;41;p5"/>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2" name="Google Shape;42;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rgbClr val="595959"/>
                </a:solidFill>
              </a:defRPr>
            </a:lvl1pPr>
            <a:lvl2pPr lvl="1" rtl="0">
              <a:buNone/>
              <a:defRPr>
                <a:solidFill>
                  <a:srgbClr val="595959"/>
                </a:solidFill>
              </a:defRPr>
            </a:lvl2pPr>
            <a:lvl3pPr lvl="2" rtl="0">
              <a:buNone/>
              <a:defRPr>
                <a:solidFill>
                  <a:srgbClr val="595959"/>
                </a:solidFill>
              </a:defRPr>
            </a:lvl3pPr>
            <a:lvl4pPr lvl="3" rtl="0">
              <a:buNone/>
              <a:defRPr>
                <a:solidFill>
                  <a:srgbClr val="595959"/>
                </a:solidFill>
              </a:defRPr>
            </a:lvl4pPr>
            <a:lvl5pPr lvl="4" rtl="0">
              <a:buNone/>
              <a:defRPr>
                <a:solidFill>
                  <a:srgbClr val="595959"/>
                </a:solidFill>
              </a:defRPr>
            </a:lvl5pPr>
            <a:lvl6pPr lvl="5" rtl="0">
              <a:buNone/>
              <a:defRPr>
                <a:solidFill>
                  <a:srgbClr val="595959"/>
                </a:solidFill>
              </a:defRPr>
            </a:lvl6pPr>
            <a:lvl7pPr lvl="6" rtl="0">
              <a:buNone/>
              <a:defRPr>
                <a:solidFill>
                  <a:srgbClr val="595959"/>
                </a:solidFill>
              </a:defRPr>
            </a:lvl7pPr>
            <a:lvl8pPr lvl="7" rtl="0">
              <a:buNone/>
              <a:defRPr>
                <a:solidFill>
                  <a:srgbClr val="595959"/>
                </a:solidFill>
              </a:defRPr>
            </a:lvl8pPr>
            <a:lvl9pPr lvl="8" rtl="0">
              <a:buNone/>
              <a:defRPr>
                <a:solidFill>
                  <a:srgbClr val="595959"/>
                </a:solidFill>
              </a:defRPr>
            </a:lvl9pPr>
          </a:lstStyle>
          <a:p>
            <a:pPr marL="0" lvl="0" indent="0" algn="r" rtl="0">
              <a:spcBef>
                <a:spcPts val="0"/>
              </a:spcBef>
              <a:spcAft>
                <a:spcPts val="0"/>
              </a:spcAft>
              <a:buNone/>
            </a:pPr>
            <a:fld id="{00000000-1234-1234-1234-123412341234}" type="slidenum">
              <a:rPr lang="en"/>
              <a:t>‹#›</a:t>
            </a:fld>
            <a:endParaRPr/>
          </a:p>
        </p:txBody>
      </p:sp>
      <p:pic>
        <p:nvPicPr>
          <p:cNvPr id="43" name="Google Shape;43;p5"/>
          <p:cNvPicPr preferRelativeResize="0"/>
          <p:nvPr/>
        </p:nvPicPr>
        <p:blipFill rotWithShape="1">
          <a:blip r:embed="rId2">
            <a:alphaModFix/>
          </a:blip>
          <a:srcRect/>
          <a:stretch/>
        </p:blipFill>
        <p:spPr>
          <a:xfrm>
            <a:off x="215372" y="4772449"/>
            <a:ext cx="219821" cy="226200"/>
          </a:xfrm>
          <a:prstGeom prst="rect">
            <a:avLst/>
          </a:prstGeom>
          <a:noFill/>
          <a:ln>
            <a:noFill/>
          </a:ln>
        </p:spPr>
      </p:pic>
      <p:sp>
        <p:nvSpPr>
          <p:cNvPr id="44" name="Google Shape;44;p5"/>
          <p:cNvSpPr txBox="1"/>
          <p:nvPr/>
        </p:nvSpPr>
        <p:spPr>
          <a:xfrm>
            <a:off x="396198" y="4772450"/>
            <a:ext cx="84636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cxnSp>
        <p:nvCxnSpPr>
          <p:cNvPr id="45" name="Google Shape;45;p5"/>
          <p:cNvCxnSpPr/>
          <p:nvPr/>
        </p:nvCxnSpPr>
        <p:spPr>
          <a:xfrm>
            <a:off x="2477724" y="415650"/>
            <a:ext cx="6244200" cy="0"/>
          </a:xfrm>
          <a:prstGeom prst="straightConnector1">
            <a:avLst/>
          </a:prstGeom>
          <a:noFill/>
          <a:ln w="38100" cap="flat" cmpd="sng">
            <a:solidFill>
              <a:srgbClr val="FF9800"/>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8" name="Google Shape;48;p6"/>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6"/>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0" name="Google Shape;5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1" name="Google Shape;51;p6"/>
          <p:cNvPicPr preferRelativeResize="0"/>
          <p:nvPr/>
        </p:nvPicPr>
        <p:blipFill rotWithShape="1">
          <a:blip r:embed="rId2">
            <a:alphaModFix/>
          </a:blip>
          <a:srcRect/>
          <a:stretch/>
        </p:blipFill>
        <p:spPr>
          <a:xfrm>
            <a:off x="215372" y="4772449"/>
            <a:ext cx="219821" cy="226200"/>
          </a:xfrm>
          <a:prstGeom prst="rect">
            <a:avLst/>
          </a:prstGeom>
          <a:noFill/>
          <a:ln>
            <a:noFill/>
          </a:ln>
        </p:spPr>
      </p:pic>
      <p:sp>
        <p:nvSpPr>
          <p:cNvPr id="52" name="Google Shape;52;p6"/>
          <p:cNvSpPr txBox="1"/>
          <p:nvPr/>
        </p:nvSpPr>
        <p:spPr>
          <a:xfrm>
            <a:off x="396198" y="4772450"/>
            <a:ext cx="84636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cxnSp>
        <p:nvCxnSpPr>
          <p:cNvPr id="53" name="Google Shape;53;p6"/>
          <p:cNvCxnSpPr/>
          <p:nvPr/>
        </p:nvCxnSpPr>
        <p:spPr>
          <a:xfrm>
            <a:off x="2477724" y="415650"/>
            <a:ext cx="6244200" cy="0"/>
          </a:xfrm>
          <a:prstGeom prst="straightConnector1">
            <a:avLst/>
          </a:prstGeom>
          <a:noFill/>
          <a:ln w="38100" cap="flat" cmpd="sng">
            <a:solidFill>
              <a:srgbClr val="FF9800"/>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7"/>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6" name="Google Shape;56;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rgbClr val="595959"/>
                </a:solidFill>
              </a:defRPr>
            </a:lvl1pPr>
            <a:lvl2pPr lvl="1" rtl="0">
              <a:buNone/>
              <a:defRPr>
                <a:solidFill>
                  <a:srgbClr val="595959"/>
                </a:solidFill>
              </a:defRPr>
            </a:lvl2pPr>
            <a:lvl3pPr lvl="2" rtl="0">
              <a:buNone/>
              <a:defRPr>
                <a:solidFill>
                  <a:srgbClr val="595959"/>
                </a:solidFill>
              </a:defRPr>
            </a:lvl3pPr>
            <a:lvl4pPr lvl="3" rtl="0">
              <a:buNone/>
              <a:defRPr>
                <a:solidFill>
                  <a:srgbClr val="595959"/>
                </a:solidFill>
              </a:defRPr>
            </a:lvl4pPr>
            <a:lvl5pPr lvl="4" rtl="0">
              <a:buNone/>
              <a:defRPr>
                <a:solidFill>
                  <a:srgbClr val="595959"/>
                </a:solidFill>
              </a:defRPr>
            </a:lvl5pPr>
            <a:lvl6pPr lvl="5" rtl="0">
              <a:buNone/>
              <a:defRPr>
                <a:solidFill>
                  <a:srgbClr val="595959"/>
                </a:solidFill>
              </a:defRPr>
            </a:lvl6pPr>
            <a:lvl7pPr lvl="6" rtl="0">
              <a:buNone/>
              <a:defRPr>
                <a:solidFill>
                  <a:srgbClr val="595959"/>
                </a:solidFill>
              </a:defRPr>
            </a:lvl7pPr>
            <a:lvl8pPr lvl="7" rtl="0">
              <a:buNone/>
              <a:defRPr>
                <a:solidFill>
                  <a:srgbClr val="595959"/>
                </a:solidFill>
              </a:defRPr>
            </a:lvl8pPr>
            <a:lvl9pPr lvl="8" rtl="0">
              <a:buNone/>
              <a:defRPr>
                <a:solidFill>
                  <a:srgbClr val="595959"/>
                </a:solidFill>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7"/>
          <p:cNvPicPr preferRelativeResize="0"/>
          <p:nvPr/>
        </p:nvPicPr>
        <p:blipFill rotWithShape="1">
          <a:blip r:embed="rId2">
            <a:alphaModFix/>
          </a:blip>
          <a:srcRect/>
          <a:stretch/>
        </p:blipFill>
        <p:spPr>
          <a:xfrm>
            <a:off x="215372" y="4772449"/>
            <a:ext cx="219821" cy="226200"/>
          </a:xfrm>
          <a:prstGeom prst="rect">
            <a:avLst/>
          </a:prstGeom>
          <a:noFill/>
          <a:ln>
            <a:noFill/>
          </a:ln>
        </p:spPr>
      </p:pic>
      <p:sp>
        <p:nvSpPr>
          <p:cNvPr id="58" name="Google Shape;58;p7"/>
          <p:cNvSpPr txBox="1"/>
          <p:nvPr/>
        </p:nvSpPr>
        <p:spPr>
          <a:xfrm>
            <a:off x="396198" y="4772450"/>
            <a:ext cx="84636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8"/>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2" name="Google Shape;62;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rgbClr val="595959"/>
                </a:solidFill>
              </a:defRPr>
            </a:lvl1pPr>
            <a:lvl2pPr lvl="1" rtl="0">
              <a:buNone/>
              <a:defRPr>
                <a:solidFill>
                  <a:srgbClr val="595959"/>
                </a:solidFill>
              </a:defRPr>
            </a:lvl2pPr>
            <a:lvl3pPr lvl="2" rtl="0">
              <a:buNone/>
              <a:defRPr>
                <a:solidFill>
                  <a:srgbClr val="595959"/>
                </a:solidFill>
              </a:defRPr>
            </a:lvl3pPr>
            <a:lvl4pPr lvl="3" rtl="0">
              <a:buNone/>
              <a:defRPr>
                <a:solidFill>
                  <a:srgbClr val="595959"/>
                </a:solidFill>
              </a:defRPr>
            </a:lvl4pPr>
            <a:lvl5pPr lvl="4" rtl="0">
              <a:buNone/>
              <a:defRPr>
                <a:solidFill>
                  <a:srgbClr val="595959"/>
                </a:solidFill>
              </a:defRPr>
            </a:lvl5pPr>
            <a:lvl6pPr lvl="5" rtl="0">
              <a:buNone/>
              <a:defRPr>
                <a:solidFill>
                  <a:srgbClr val="595959"/>
                </a:solidFill>
              </a:defRPr>
            </a:lvl6pPr>
            <a:lvl7pPr lvl="6" rtl="0">
              <a:buNone/>
              <a:defRPr>
                <a:solidFill>
                  <a:srgbClr val="595959"/>
                </a:solidFill>
              </a:defRPr>
            </a:lvl7pPr>
            <a:lvl8pPr lvl="7" rtl="0">
              <a:buNone/>
              <a:defRPr>
                <a:solidFill>
                  <a:srgbClr val="595959"/>
                </a:solidFill>
              </a:defRPr>
            </a:lvl8pPr>
            <a:lvl9pPr lvl="8" rtl="0">
              <a:buNone/>
              <a:defRPr>
                <a:solidFill>
                  <a:srgbClr val="595959"/>
                </a:solidFill>
              </a:defRPr>
            </a:lvl9pPr>
          </a:lstStyle>
          <a:p>
            <a:pPr marL="0" lvl="0" indent="0" algn="r" rtl="0">
              <a:spcBef>
                <a:spcPts val="0"/>
              </a:spcBef>
              <a:spcAft>
                <a:spcPts val="0"/>
              </a:spcAft>
              <a:buNone/>
            </a:pPr>
            <a:fld id="{00000000-1234-1234-1234-123412341234}" type="slidenum">
              <a:rPr lang="en"/>
              <a:t>‹#›</a:t>
            </a:fld>
            <a:endParaRPr/>
          </a:p>
        </p:txBody>
      </p:sp>
      <p:pic>
        <p:nvPicPr>
          <p:cNvPr id="63" name="Google Shape;63;p8"/>
          <p:cNvPicPr preferRelativeResize="0"/>
          <p:nvPr/>
        </p:nvPicPr>
        <p:blipFill rotWithShape="1">
          <a:blip r:embed="rId2">
            <a:alphaModFix/>
          </a:blip>
          <a:srcRect/>
          <a:stretch/>
        </p:blipFill>
        <p:spPr>
          <a:xfrm>
            <a:off x="215372" y="4772449"/>
            <a:ext cx="219821" cy="226200"/>
          </a:xfrm>
          <a:prstGeom prst="rect">
            <a:avLst/>
          </a:prstGeom>
          <a:noFill/>
          <a:ln>
            <a:noFill/>
          </a:ln>
        </p:spPr>
      </p:pic>
      <p:sp>
        <p:nvSpPr>
          <p:cNvPr id="64" name="Google Shape;64;p8"/>
          <p:cNvSpPr txBox="1"/>
          <p:nvPr/>
        </p:nvSpPr>
        <p:spPr>
          <a:xfrm>
            <a:off x="396198" y="4772450"/>
            <a:ext cx="84636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FEE7CC"/>
        </a:solidFill>
        <a:effectLst/>
      </p:bgPr>
    </p:bg>
    <p:spTree>
      <p:nvGrpSpPr>
        <p:cNvPr id="1" name="Shape 65"/>
        <p:cNvGrpSpPr/>
        <p:nvPr/>
      </p:nvGrpSpPr>
      <p:grpSpPr>
        <a:xfrm>
          <a:off x="0" y="0"/>
          <a:ext cx="0" cy="0"/>
          <a:chOff x="0" y="0"/>
          <a:chExt cx="0" cy="0"/>
        </a:xfrm>
      </p:grpSpPr>
      <p:cxnSp>
        <p:nvCxnSpPr>
          <p:cNvPr id="66" name="Google Shape;66;p9"/>
          <p:cNvCxnSpPr/>
          <p:nvPr/>
        </p:nvCxnSpPr>
        <p:spPr>
          <a:xfrm>
            <a:off x="425198" y="415650"/>
            <a:ext cx="183300" cy="0"/>
          </a:xfrm>
          <a:prstGeom prst="straightConnector1">
            <a:avLst/>
          </a:prstGeom>
          <a:noFill/>
          <a:ln w="19050" cap="flat" cmpd="sng">
            <a:solidFill>
              <a:srgbClr val="FFAB40"/>
            </a:solidFill>
            <a:prstDash val="solid"/>
            <a:round/>
            <a:headEnd type="none" w="sm" len="sm"/>
            <a:tailEnd type="none" w="sm" len="sm"/>
          </a:ln>
        </p:spPr>
      </p:cxnSp>
      <p:sp>
        <p:nvSpPr>
          <p:cNvPr id="67" name="Google Shape;67;p9"/>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rmAutofit/>
          </a:bodyPr>
          <a:lstStyle>
            <a:lvl1pPr lvl="0">
              <a:spcBef>
                <a:spcPts val="0"/>
              </a:spcBef>
              <a:spcAft>
                <a:spcPts val="0"/>
              </a:spcAft>
              <a:buClr>
                <a:srgbClr val="F99C00"/>
              </a:buClr>
              <a:buSzPts val="4800"/>
              <a:buNone/>
              <a:defRPr sz="4800">
                <a:solidFill>
                  <a:srgbClr val="F99C00"/>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68" name="Google Shape;68;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9"/>
          <p:cNvSpPr txBox="1">
            <a:spLocks noGrp="1"/>
          </p:cNvSpPr>
          <p:nvPr>
            <p:ph type="sldNum" idx="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rgbClr val="595959"/>
                </a:solidFill>
              </a:defRPr>
            </a:lvl1pPr>
            <a:lvl2pPr lvl="1" rtl="0">
              <a:buNone/>
              <a:defRPr>
                <a:solidFill>
                  <a:srgbClr val="595959"/>
                </a:solidFill>
              </a:defRPr>
            </a:lvl2pPr>
            <a:lvl3pPr lvl="2" rtl="0">
              <a:buNone/>
              <a:defRPr>
                <a:solidFill>
                  <a:srgbClr val="595959"/>
                </a:solidFill>
              </a:defRPr>
            </a:lvl3pPr>
            <a:lvl4pPr lvl="3" rtl="0">
              <a:buNone/>
              <a:defRPr>
                <a:solidFill>
                  <a:srgbClr val="595959"/>
                </a:solidFill>
              </a:defRPr>
            </a:lvl4pPr>
            <a:lvl5pPr lvl="4" rtl="0">
              <a:buNone/>
              <a:defRPr>
                <a:solidFill>
                  <a:srgbClr val="595959"/>
                </a:solidFill>
              </a:defRPr>
            </a:lvl5pPr>
            <a:lvl6pPr lvl="5" rtl="0">
              <a:buNone/>
              <a:defRPr>
                <a:solidFill>
                  <a:srgbClr val="595959"/>
                </a:solidFill>
              </a:defRPr>
            </a:lvl6pPr>
            <a:lvl7pPr lvl="6" rtl="0">
              <a:buNone/>
              <a:defRPr>
                <a:solidFill>
                  <a:srgbClr val="595959"/>
                </a:solidFill>
              </a:defRPr>
            </a:lvl7pPr>
            <a:lvl8pPr lvl="7" rtl="0">
              <a:buNone/>
              <a:defRPr>
                <a:solidFill>
                  <a:srgbClr val="595959"/>
                </a:solidFill>
              </a:defRPr>
            </a:lvl8pPr>
            <a:lvl9pPr lvl="8" rtl="0">
              <a:buNone/>
              <a:defRPr>
                <a:solidFill>
                  <a:srgbClr val="595959"/>
                </a:solidFill>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9"/>
          <p:cNvPicPr preferRelativeResize="0"/>
          <p:nvPr/>
        </p:nvPicPr>
        <p:blipFill rotWithShape="1">
          <a:blip r:embed="rId2">
            <a:alphaModFix/>
          </a:blip>
          <a:srcRect/>
          <a:stretch/>
        </p:blipFill>
        <p:spPr>
          <a:xfrm>
            <a:off x="215372" y="4772449"/>
            <a:ext cx="219821" cy="226200"/>
          </a:xfrm>
          <a:prstGeom prst="rect">
            <a:avLst/>
          </a:prstGeom>
          <a:noFill/>
          <a:ln>
            <a:noFill/>
          </a:ln>
        </p:spPr>
      </p:pic>
      <p:sp>
        <p:nvSpPr>
          <p:cNvPr id="71" name="Google Shape;71;p9"/>
          <p:cNvSpPr txBox="1"/>
          <p:nvPr/>
        </p:nvSpPr>
        <p:spPr>
          <a:xfrm>
            <a:off x="396198" y="4772450"/>
            <a:ext cx="84636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2"/>
        <p:cNvGrpSpPr/>
        <p:nvPr/>
      </p:nvGrpSpPr>
      <p:grpSpPr>
        <a:xfrm>
          <a:off x="0" y="0"/>
          <a:ext cx="0" cy="0"/>
          <a:chOff x="0" y="0"/>
          <a:chExt cx="0" cy="0"/>
        </a:xfrm>
      </p:grpSpPr>
      <p:sp>
        <p:nvSpPr>
          <p:cNvPr id="73" name="Google Shape;73;p10"/>
          <p:cNvSpPr/>
          <p:nvPr/>
        </p:nvSpPr>
        <p:spPr>
          <a:xfrm>
            <a:off x="4572000" y="125"/>
            <a:ext cx="4572000" cy="5143500"/>
          </a:xfrm>
          <a:prstGeom prst="rect">
            <a:avLst/>
          </a:prstGeom>
          <a:solidFill>
            <a:srgbClr val="F99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 name="Google Shape;74;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75" name="Google Shape;75;p10"/>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F99C00"/>
              </a:buClr>
              <a:buSzPts val="3600"/>
              <a:buNone/>
              <a:defRPr sz="3600">
                <a:solidFill>
                  <a:srgbClr val="F99C00"/>
                </a:solidFill>
              </a:defRPr>
            </a:lvl1pPr>
            <a:lvl2pPr lvl="1" algn="ctr">
              <a:spcBef>
                <a:spcPts val="0"/>
              </a:spcBef>
              <a:spcAft>
                <a:spcPts val="0"/>
              </a:spcAft>
              <a:buClr>
                <a:srgbClr val="F99C00"/>
              </a:buClr>
              <a:buSzPts val="3600"/>
              <a:buNone/>
              <a:defRPr sz="3600">
                <a:solidFill>
                  <a:srgbClr val="F99C00"/>
                </a:solidFill>
              </a:defRPr>
            </a:lvl2pPr>
            <a:lvl3pPr lvl="2" algn="ctr">
              <a:spcBef>
                <a:spcPts val="0"/>
              </a:spcBef>
              <a:spcAft>
                <a:spcPts val="0"/>
              </a:spcAft>
              <a:buClr>
                <a:srgbClr val="F99C00"/>
              </a:buClr>
              <a:buSzPts val="3600"/>
              <a:buNone/>
              <a:defRPr sz="3600">
                <a:solidFill>
                  <a:srgbClr val="F99C00"/>
                </a:solidFill>
              </a:defRPr>
            </a:lvl3pPr>
            <a:lvl4pPr lvl="3" algn="ctr">
              <a:spcBef>
                <a:spcPts val="0"/>
              </a:spcBef>
              <a:spcAft>
                <a:spcPts val="0"/>
              </a:spcAft>
              <a:buClr>
                <a:srgbClr val="F99C00"/>
              </a:buClr>
              <a:buSzPts val="3600"/>
              <a:buNone/>
              <a:defRPr sz="3600">
                <a:solidFill>
                  <a:srgbClr val="F99C00"/>
                </a:solidFill>
              </a:defRPr>
            </a:lvl4pPr>
            <a:lvl5pPr lvl="4" algn="ctr">
              <a:spcBef>
                <a:spcPts val="0"/>
              </a:spcBef>
              <a:spcAft>
                <a:spcPts val="0"/>
              </a:spcAft>
              <a:buClr>
                <a:srgbClr val="F99C00"/>
              </a:buClr>
              <a:buSzPts val="3600"/>
              <a:buNone/>
              <a:defRPr sz="3600">
                <a:solidFill>
                  <a:srgbClr val="F99C00"/>
                </a:solidFill>
              </a:defRPr>
            </a:lvl5pPr>
            <a:lvl6pPr lvl="5" algn="ctr">
              <a:spcBef>
                <a:spcPts val="0"/>
              </a:spcBef>
              <a:spcAft>
                <a:spcPts val="0"/>
              </a:spcAft>
              <a:buClr>
                <a:srgbClr val="F99C00"/>
              </a:buClr>
              <a:buSzPts val="3600"/>
              <a:buNone/>
              <a:defRPr sz="3600">
                <a:solidFill>
                  <a:srgbClr val="F99C00"/>
                </a:solidFill>
              </a:defRPr>
            </a:lvl6pPr>
            <a:lvl7pPr lvl="6" algn="ctr">
              <a:spcBef>
                <a:spcPts val="0"/>
              </a:spcBef>
              <a:spcAft>
                <a:spcPts val="0"/>
              </a:spcAft>
              <a:buClr>
                <a:srgbClr val="F99C00"/>
              </a:buClr>
              <a:buSzPts val="3600"/>
              <a:buNone/>
              <a:defRPr sz="3600">
                <a:solidFill>
                  <a:srgbClr val="F99C00"/>
                </a:solidFill>
              </a:defRPr>
            </a:lvl7pPr>
            <a:lvl8pPr lvl="7" algn="ctr">
              <a:spcBef>
                <a:spcPts val="0"/>
              </a:spcBef>
              <a:spcAft>
                <a:spcPts val="0"/>
              </a:spcAft>
              <a:buClr>
                <a:srgbClr val="F99C00"/>
              </a:buClr>
              <a:buSzPts val="3600"/>
              <a:buNone/>
              <a:defRPr sz="3600">
                <a:solidFill>
                  <a:srgbClr val="F99C00"/>
                </a:solidFill>
              </a:defRPr>
            </a:lvl8pPr>
            <a:lvl9pPr lvl="8" algn="ctr">
              <a:spcBef>
                <a:spcPts val="0"/>
              </a:spcBef>
              <a:spcAft>
                <a:spcPts val="0"/>
              </a:spcAft>
              <a:buClr>
                <a:srgbClr val="F99C00"/>
              </a:buClr>
              <a:buSzPts val="3600"/>
              <a:buNone/>
              <a:defRPr sz="3600">
                <a:solidFill>
                  <a:srgbClr val="F99C00"/>
                </a:solidFill>
              </a:defRPr>
            </a:lvl9pPr>
          </a:lstStyle>
          <a:p>
            <a:endParaRPr/>
          </a:p>
        </p:txBody>
      </p:sp>
      <p:sp>
        <p:nvSpPr>
          <p:cNvPr id="76" name="Google Shape;76;p10"/>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7" name="Google Shape;77;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78" name="Google Shape;78;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rtl="0">
              <a:buNone/>
              <a:defRPr>
                <a:solidFill>
                  <a:srgbClr val="595959"/>
                </a:solidFill>
              </a:defRPr>
            </a:lvl1pPr>
            <a:lvl2pPr lvl="1" rtl="0">
              <a:buNone/>
              <a:defRPr>
                <a:solidFill>
                  <a:srgbClr val="595959"/>
                </a:solidFill>
              </a:defRPr>
            </a:lvl2pPr>
            <a:lvl3pPr lvl="2" rtl="0">
              <a:buNone/>
              <a:defRPr>
                <a:solidFill>
                  <a:srgbClr val="595959"/>
                </a:solidFill>
              </a:defRPr>
            </a:lvl3pPr>
            <a:lvl4pPr lvl="3" rtl="0">
              <a:buNone/>
              <a:defRPr>
                <a:solidFill>
                  <a:srgbClr val="595959"/>
                </a:solidFill>
              </a:defRPr>
            </a:lvl4pPr>
            <a:lvl5pPr lvl="4" rtl="0">
              <a:buNone/>
              <a:defRPr>
                <a:solidFill>
                  <a:srgbClr val="595959"/>
                </a:solidFill>
              </a:defRPr>
            </a:lvl5pPr>
            <a:lvl6pPr lvl="5" rtl="0">
              <a:buNone/>
              <a:defRPr>
                <a:solidFill>
                  <a:srgbClr val="595959"/>
                </a:solidFill>
              </a:defRPr>
            </a:lvl6pPr>
            <a:lvl7pPr lvl="6" rtl="0">
              <a:buNone/>
              <a:defRPr>
                <a:solidFill>
                  <a:srgbClr val="595959"/>
                </a:solidFill>
              </a:defRPr>
            </a:lvl7pPr>
            <a:lvl8pPr lvl="7" rtl="0">
              <a:buNone/>
              <a:defRPr>
                <a:solidFill>
                  <a:srgbClr val="595959"/>
                </a:solidFill>
              </a:defRPr>
            </a:lvl8pPr>
            <a:lvl9pPr lvl="8" rtl="0">
              <a:buNone/>
              <a:defRPr>
                <a:solidFill>
                  <a:srgbClr val="595959"/>
                </a:solidFill>
              </a:defRPr>
            </a:lvl9pPr>
          </a:lstStyle>
          <a:p>
            <a:pPr marL="0" lvl="0" indent="0" algn="r" rtl="0">
              <a:spcBef>
                <a:spcPts val="0"/>
              </a:spcBef>
              <a:spcAft>
                <a:spcPts val="0"/>
              </a:spcAft>
              <a:buNone/>
            </a:pPr>
            <a:fld id="{00000000-1234-1234-1234-123412341234}" type="slidenum">
              <a:rPr lang="en"/>
              <a:t>‹#›</a:t>
            </a:fld>
            <a:endParaRPr/>
          </a:p>
        </p:txBody>
      </p:sp>
      <p:pic>
        <p:nvPicPr>
          <p:cNvPr id="79" name="Google Shape;79;p10"/>
          <p:cNvPicPr preferRelativeResize="0"/>
          <p:nvPr/>
        </p:nvPicPr>
        <p:blipFill rotWithShape="1">
          <a:blip r:embed="rId2">
            <a:alphaModFix/>
          </a:blip>
          <a:srcRect/>
          <a:stretch/>
        </p:blipFill>
        <p:spPr>
          <a:xfrm>
            <a:off x="215372" y="4772449"/>
            <a:ext cx="219821" cy="226200"/>
          </a:xfrm>
          <a:prstGeom prst="rect">
            <a:avLst/>
          </a:prstGeom>
          <a:noFill/>
          <a:ln>
            <a:noFill/>
          </a:ln>
        </p:spPr>
      </p:pic>
      <p:sp>
        <p:nvSpPr>
          <p:cNvPr id="80" name="Google Shape;80;p10"/>
          <p:cNvSpPr txBox="1"/>
          <p:nvPr/>
        </p:nvSpPr>
        <p:spPr>
          <a:xfrm>
            <a:off x="396198" y="4772450"/>
            <a:ext cx="8463600" cy="226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343541"/>
                </a:solidFill>
                <a:latin typeface="Lato"/>
                <a:ea typeface="Lato"/>
                <a:cs typeface="Lato"/>
                <a:sym typeface="Lato"/>
              </a:rPr>
              <a:t>SMARTCirculair.com</a:t>
            </a:r>
            <a:endParaRPr sz="900" b="1">
              <a:solidFill>
                <a:srgbClr val="343541"/>
              </a:solidFill>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1pPr>
            <a:lvl2pPr lvl="1"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2pPr>
            <a:lvl3pPr lvl="2"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3pPr>
            <a:lvl4pPr lvl="3"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4pPr>
            <a:lvl5pPr lvl="4"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5pPr>
            <a:lvl6pPr lvl="5"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6pPr>
            <a:lvl7pPr lvl="6"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7pPr>
            <a:lvl8pPr lvl="7"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8pPr>
            <a:lvl9pPr lvl="8" rtl="0">
              <a:spcBef>
                <a:spcPts val="0"/>
              </a:spcBef>
              <a:spcAft>
                <a:spcPts val="0"/>
              </a:spcAft>
              <a:buClr>
                <a:schemeClr val="dk2"/>
              </a:buClr>
              <a:buSzPts val="3000"/>
              <a:buFont typeface="Calibri"/>
              <a:buNone/>
              <a:defRPr sz="3000" b="1">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smartcirculair.com/pitchen-doe-je-zo-5-regels/" TargetMode="External"/><Relationship Id="rId3" Type="http://schemas.openxmlformats.org/officeDocument/2006/relationships/hyperlink" Target="https://www.smartcirculair.com/sublieme-pitch-workshop-door-patrick-van-gils/" TargetMode="External"/><Relationship Id="rId7" Type="http://schemas.openxmlformats.org/officeDocument/2006/relationships/hyperlink" Target="https://www.smartcirculair.com/pitchen-zo-houd-je-de-aandacht-van-het-publiek-vast/"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smartcirculair.com/debatrix-stelt-pitchtool-open-zodat-jij-je-persoonlijke-pitch-kunt-maken/" TargetMode="External"/><Relationship Id="rId5" Type="http://schemas.openxmlformats.org/officeDocument/2006/relationships/hyperlink" Target="https://www.smartcirculair.com/powerpoint-slides-kunnen-je-helpen-tijdens-je-pitch/" TargetMode="External"/><Relationship Id="rId4" Type="http://schemas.openxmlformats.org/officeDocument/2006/relationships/hyperlink" Target="https://www.smartcirculair.com/storytelling-geef-jouw-verhaal-meer-impac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martcirculair.com/de-challeng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smartcirculair.com/slimcirculair-toolkit-2-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smartcirculair.com/wp-content/uploads/2024/01/Slechte-pitch.mp4"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8V8W6XPBcDQ&amp;list=PLOU_jitqF0WTWFPAImSAicuzCcKv7jwCu&amp;index=2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www.smartcirculair.com/lesmodule-goed-pitchen/" TargetMode="External"/><Relationship Id="rId4" Type="http://schemas.openxmlformats.org/officeDocument/2006/relationships/hyperlink" Target="https://www.youtube.com/@smartcirculai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martcirculair.com/wp-content/uploads/2024/01/Pitch-Tips.mp4"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hyperlink" Target="https://www.smartcirculair.com/pitch-met-humor-en-scoor-beter/" TargetMode="Externa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nl.wikipedia.org/wiki/Unique_selling_propositio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14"/>
          <p:cNvSpPr txBox="1">
            <a:spLocks noGrp="1"/>
          </p:cNvSpPr>
          <p:nvPr>
            <p:ph type="ctrTitle"/>
          </p:nvPr>
        </p:nvSpPr>
        <p:spPr>
          <a:xfrm>
            <a:off x="687725" y="1316438"/>
            <a:ext cx="7797000" cy="1542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De perfecte pitch</a:t>
            </a:r>
            <a:endParaRPr/>
          </a:p>
        </p:txBody>
      </p:sp>
      <p:sp>
        <p:nvSpPr>
          <p:cNvPr id="102" name="Google Shape;102;p14"/>
          <p:cNvSpPr txBox="1">
            <a:spLocks noGrp="1"/>
          </p:cNvSpPr>
          <p:nvPr>
            <p:ph type="subTitle" idx="1"/>
          </p:nvPr>
        </p:nvSpPr>
        <p:spPr>
          <a:xfrm>
            <a:off x="673500" y="1987788"/>
            <a:ext cx="7797000" cy="1241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kick-off lesmodule | Bouw OntwerpChallenge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99C00"/>
                </a:solidFill>
              </a:rPr>
              <a:t>07 </a:t>
            </a:r>
            <a:r>
              <a:rPr lang="en"/>
              <a:t>Toolbox: SMARTcirculair.com </a:t>
            </a:r>
            <a:endParaRPr/>
          </a:p>
        </p:txBody>
      </p:sp>
      <p:sp>
        <p:nvSpPr>
          <p:cNvPr id="183" name="Google Shape;183;p23"/>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400"/>
              <a:t>Op onze website vind je nog veel meer tips over effectief presenteren:</a:t>
            </a:r>
            <a:endParaRPr sz="1400"/>
          </a:p>
          <a:p>
            <a:pPr marL="457200" lvl="0" indent="-317500" algn="l" rtl="0">
              <a:spcBef>
                <a:spcPts val="1200"/>
              </a:spcBef>
              <a:spcAft>
                <a:spcPts val="0"/>
              </a:spcAft>
              <a:buClr>
                <a:srgbClr val="F99C00"/>
              </a:buClr>
              <a:buSzPts val="1400"/>
              <a:buChar char="●"/>
            </a:pPr>
            <a:r>
              <a:rPr lang="en" sz="1400" u="sng">
                <a:solidFill>
                  <a:srgbClr val="F99C00"/>
                </a:solidFill>
                <a:hlinkClick r:id="rId3">
                  <a:extLst>
                    <a:ext uri="{A12FA001-AC4F-418D-AE19-62706E023703}">
                      <ahyp:hlinkClr xmlns:ahyp="http://schemas.microsoft.com/office/drawing/2018/hyperlinkcolor" val="tx"/>
                    </a:ext>
                  </a:extLst>
                </a:hlinkClick>
              </a:rPr>
              <a:t>Perfecte pitch door Patrick van Gils</a:t>
            </a:r>
            <a:endParaRPr sz="1400"/>
          </a:p>
          <a:p>
            <a:pPr marL="457200" lvl="0" indent="-317500" algn="l" rtl="0">
              <a:spcBef>
                <a:spcPts val="0"/>
              </a:spcBef>
              <a:spcAft>
                <a:spcPts val="0"/>
              </a:spcAft>
              <a:buSzPts val="1400"/>
              <a:buChar char="●"/>
            </a:pPr>
            <a:r>
              <a:rPr lang="en" sz="1400"/>
              <a:t>Storytelling "..." &gt; Lees meer over op onze website: </a:t>
            </a:r>
            <a:r>
              <a:rPr lang="en" sz="1400" u="sng">
                <a:solidFill>
                  <a:srgbClr val="F99C00"/>
                </a:solidFill>
                <a:hlinkClick r:id="rId4">
                  <a:extLst>
                    <a:ext uri="{A12FA001-AC4F-418D-AE19-62706E023703}">
                      <ahyp:hlinkClr xmlns:ahyp="http://schemas.microsoft.com/office/drawing/2018/hyperlinkcolor" val="tx"/>
                    </a:ext>
                  </a:extLst>
                </a:hlinkClick>
              </a:rPr>
              <a:t>Storytelling</a:t>
            </a:r>
            <a:r>
              <a:rPr lang="en" sz="1400">
                <a:solidFill>
                  <a:srgbClr val="F99C00"/>
                </a:solidFill>
              </a:rPr>
              <a:t> : </a:t>
            </a:r>
            <a:r>
              <a:rPr lang="en" sz="1400" i="1"/>
              <a:t>storytelling-formule </a:t>
            </a:r>
            <a:r>
              <a:rPr lang="en" sz="1400" i="1">
                <a:highlight>
                  <a:schemeClr val="lt1"/>
                </a:highlight>
              </a:rPr>
              <a:t>"Hero’s Journey"</a:t>
            </a:r>
            <a:r>
              <a:rPr lang="en" sz="1400" i="1"/>
              <a:t>  </a:t>
            </a:r>
            <a:endParaRPr sz="1400" i="1"/>
          </a:p>
          <a:p>
            <a:pPr marL="457200" lvl="0" indent="-317500" algn="l" rtl="0">
              <a:spcBef>
                <a:spcPts val="0"/>
              </a:spcBef>
              <a:spcAft>
                <a:spcPts val="0"/>
              </a:spcAft>
              <a:buClr>
                <a:srgbClr val="F99C00"/>
              </a:buClr>
              <a:buSzPts val="1400"/>
              <a:buChar char="●"/>
            </a:pPr>
            <a:r>
              <a:rPr lang="en" sz="1400" u="sng">
                <a:solidFill>
                  <a:srgbClr val="F99C00"/>
                </a:solidFill>
                <a:hlinkClick r:id="rId5">
                  <a:extLst>
                    <a:ext uri="{A12FA001-AC4F-418D-AE19-62706E023703}">
                      <ahyp:hlinkClr xmlns:ahyp="http://schemas.microsoft.com/office/drawing/2018/hyperlinkcolor" val="tx"/>
                    </a:ext>
                  </a:extLst>
                </a:hlinkClick>
              </a:rPr>
              <a:t>Powerpoint Slides kunnen je helpen tijdens je pitch</a:t>
            </a:r>
            <a:endParaRPr sz="1400" i="1">
              <a:solidFill>
                <a:srgbClr val="F99C00"/>
              </a:solidFill>
            </a:endParaRPr>
          </a:p>
          <a:p>
            <a:pPr marL="457200" lvl="0" indent="-317500" algn="l" rtl="0">
              <a:spcBef>
                <a:spcPts val="0"/>
              </a:spcBef>
              <a:spcAft>
                <a:spcPts val="0"/>
              </a:spcAft>
              <a:buSzPts val="1400"/>
              <a:buChar char="●"/>
            </a:pPr>
            <a:r>
              <a:rPr lang="en" sz="1400" i="1"/>
              <a:t>Pitch formule: </a:t>
            </a:r>
            <a:r>
              <a:rPr lang="en" sz="1400" u="sng">
                <a:solidFill>
                  <a:srgbClr val="F99C00"/>
                </a:solidFill>
                <a:hlinkClick r:id="rId6">
                  <a:extLst>
                    <a:ext uri="{A12FA001-AC4F-418D-AE19-62706E023703}">
                      <ahyp:hlinkClr xmlns:ahyp="http://schemas.microsoft.com/office/drawing/2018/hyperlinkcolor" val="tx"/>
                    </a:ext>
                  </a:extLst>
                </a:hlinkClick>
              </a:rPr>
              <a:t>Debatrix stelt pitchtool open zodat jij je persoonlijke pitch kunt maken</a:t>
            </a:r>
            <a:endParaRPr sz="1400">
              <a:solidFill>
                <a:srgbClr val="F99C00"/>
              </a:solidFill>
            </a:endParaRPr>
          </a:p>
          <a:p>
            <a:pPr marL="457200" lvl="0" indent="-317500" algn="l" rtl="0">
              <a:lnSpc>
                <a:spcPct val="100000"/>
              </a:lnSpc>
              <a:spcBef>
                <a:spcPts val="0"/>
              </a:spcBef>
              <a:spcAft>
                <a:spcPts val="0"/>
              </a:spcAft>
              <a:buClr>
                <a:srgbClr val="F99C00"/>
              </a:buClr>
              <a:buSzPts val="1400"/>
              <a:buChar char="●"/>
            </a:pPr>
            <a:r>
              <a:rPr lang="en" sz="1400" u="sng">
                <a:solidFill>
                  <a:srgbClr val="F99C00"/>
                </a:solidFill>
                <a:hlinkClick r:id="rId7">
                  <a:extLst>
                    <a:ext uri="{A12FA001-AC4F-418D-AE19-62706E023703}">
                      <ahyp:hlinkClr xmlns:ahyp="http://schemas.microsoft.com/office/drawing/2018/hyperlinkcolor" val="tx"/>
                    </a:ext>
                  </a:extLst>
                </a:hlinkClick>
              </a:rPr>
              <a:t>Pitchen: Zo houd je de aandacht van het publiek vast</a:t>
            </a:r>
            <a:endParaRPr sz="1400">
              <a:solidFill>
                <a:srgbClr val="F99C00"/>
              </a:solidFill>
            </a:endParaRPr>
          </a:p>
          <a:p>
            <a:pPr marL="457200" lvl="0" indent="-317500" algn="l" rtl="0">
              <a:lnSpc>
                <a:spcPct val="100000"/>
              </a:lnSpc>
              <a:spcBef>
                <a:spcPts val="0"/>
              </a:spcBef>
              <a:spcAft>
                <a:spcPts val="0"/>
              </a:spcAft>
              <a:buClr>
                <a:srgbClr val="F99C00"/>
              </a:buClr>
              <a:buSzPts val="1400"/>
              <a:buChar char="●"/>
            </a:pPr>
            <a:r>
              <a:rPr lang="en" sz="1400" u="sng">
                <a:solidFill>
                  <a:srgbClr val="F99C00"/>
                </a:solidFill>
                <a:hlinkClick r:id="rId8">
                  <a:extLst>
                    <a:ext uri="{A12FA001-AC4F-418D-AE19-62706E023703}">
                      <ahyp:hlinkClr xmlns:ahyp="http://schemas.microsoft.com/office/drawing/2018/hyperlinkcolor" val="tx"/>
                    </a:ext>
                  </a:extLst>
                </a:hlinkClick>
              </a:rPr>
              <a:t>Pitchen doe je zo | 5 Regels</a:t>
            </a:r>
            <a:endParaRPr sz="1400">
              <a:solidFill>
                <a:srgbClr val="F99C00"/>
              </a:solidFill>
            </a:endParaRPr>
          </a:p>
          <a:p>
            <a:pPr marL="914400" lvl="0" indent="0" algn="l" rtl="0">
              <a:spcBef>
                <a:spcPts val="0"/>
              </a:spcBef>
              <a:spcAft>
                <a:spcPts val="0"/>
              </a:spcAft>
              <a:buClr>
                <a:schemeClr val="dk2"/>
              </a:buClr>
              <a:buSzPts val="1100"/>
              <a:buFont typeface="Arial"/>
              <a:buNone/>
            </a:pPr>
            <a:br>
              <a:rPr lang="en" sz="1400">
                <a:solidFill>
                  <a:srgbClr val="F99C00"/>
                </a:solidFill>
              </a:rPr>
            </a:br>
            <a:endParaRPr sz="1400">
              <a:solidFill>
                <a:srgbClr val="F99C00"/>
              </a:solidFill>
            </a:endParaRPr>
          </a:p>
          <a:p>
            <a:pPr marL="0" lvl="0" indent="0" algn="l" rtl="0">
              <a:spcBef>
                <a:spcPts val="1200"/>
              </a:spcBef>
              <a:spcAft>
                <a:spcPts val="1200"/>
              </a:spcAft>
              <a:buNone/>
            </a:pPr>
            <a:endParaRPr sz="14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2"/>
              </a:buClr>
              <a:buSzPct val="36666"/>
              <a:buFont typeface="Arial"/>
              <a:buNone/>
            </a:pPr>
            <a:r>
              <a:rPr lang="en">
                <a:solidFill>
                  <a:srgbClr val="F99C00"/>
                </a:solidFill>
              </a:rPr>
              <a:t>08 </a:t>
            </a:r>
            <a:r>
              <a:rPr lang="en"/>
              <a:t>Nog meer hulp op SMARTCirculair.com</a:t>
            </a:r>
            <a:endParaRPr/>
          </a:p>
        </p:txBody>
      </p:sp>
      <p:sp>
        <p:nvSpPr>
          <p:cNvPr id="189" name="Google Shape;189;p2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2"/>
              </a:buClr>
              <a:buSzPts val="1100"/>
              <a:buFont typeface="Arial"/>
              <a:buNone/>
            </a:pPr>
            <a:r>
              <a:rPr lang="en" sz="1400"/>
              <a:t>Op onze website vind je nog veel meer tips over teams &amp; info voor teamcaptains:</a:t>
            </a:r>
            <a:endParaRPr sz="1400"/>
          </a:p>
          <a:p>
            <a:pPr marL="457200" lvl="0" indent="-317500" algn="l" rtl="0">
              <a:lnSpc>
                <a:spcPct val="100000"/>
              </a:lnSpc>
              <a:spcBef>
                <a:spcPts val="1200"/>
              </a:spcBef>
              <a:spcAft>
                <a:spcPts val="0"/>
              </a:spcAft>
              <a:buClr>
                <a:srgbClr val="F99C00"/>
              </a:buClr>
              <a:buSzPts val="1400"/>
              <a:buChar char="●"/>
            </a:pPr>
            <a:r>
              <a:rPr lang="en" sz="1400">
                <a:solidFill>
                  <a:srgbClr val="F99C00"/>
                </a:solidFill>
              </a:rPr>
              <a:t>Klik op ‘</a:t>
            </a:r>
            <a:r>
              <a:rPr lang="en" sz="1400" u="sng">
                <a:solidFill>
                  <a:schemeClr val="hlink"/>
                </a:solidFill>
                <a:hlinkClick r:id="rId3"/>
              </a:rPr>
              <a:t>De Challenge</a:t>
            </a:r>
            <a:r>
              <a:rPr lang="en" sz="1400">
                <a:solidFill>
                  <a:srgbClr val="F99C00"/>
                </a:solidFill>
              </a:rPr>
              <a:t>’ in het menu</a:t>
            </a:r>
            <a:endParaRPr sz="1400">
              <a:solidFill>
                <a:srgbClr val="F99C00"/>
              </a:solidFill>
            </a:endParaRPr>
          </a:p>
          <a:p>
            <a:pPr marL="457200" lvl="0" indent="-317500" algn="l" rtl="0">
              <a:lnSpc>
                <a:spcPct val="100000"/>
              </a:lnSpc>
              <a:spcBef>
                <a:spcPts val="0"/>
              </a:spcBef>
              <a:spcAft>
                <a:spcPts val="0"/>
              </a:spcAft>
              <a:buClr>
                <a:srgbClr val="F99C00"/>
              </a:buClr>
              <a:buSzPts val="1400"/>
              <a:buChar char="●"/>
            </a:pPr>
            <a:r>
              <a:rPr lang="en" sz="1400">
                <a:solidFill>
                  <a:srgbClr val="F99C00"/>
                </a:solidFill>
              </a:rPr>
              <a:t>Klik op ‘</a:t>
            </a:r>
            <a:r>
              <a:rPr lang="en" sz="1400" u="sng">
                <a:solidFill>
                  <a:schemeClr val="hlink"/>
                </a:solidFill>
                <a:hlinkClick r:id="rId4"/>
              </a:rPr>
              <a:t>Toolkit</a:t>
            </a:r>
            <a:r>
              <a:rPr lang="en" sz="1400">
                <a:solidFill>
                  <a:srgbClr val="F99C00"/>
                </a:solidFill>
              </a:rPr>
              <a:t>’ in het menu</a:t>
            </a:r>
            <a:endParaRPr sz="1400">
              <a:solidFill>
                <a:srgbClr val="F99C00"/>
              </a:solidFill>
            </a:endParaRPr>
          </a:p>
          <a:p>
            <a:pPr marL="0" lvl="0" indent="0" algn="l" rtl="0">
              <a:spcBef>
                <a:spcPts val="0"/>
              </a:spcBef>
              <a:spcAft>
                <a:spcPts val="1200"/>
              </a:spcAft>
              <a:buNone/>
            </a:pP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5"/>
          <p:cNvPicPr preferRelativeResize="0"/>
          <p:nvPr/>
        </p:nvPicPr>
        <p:blipFill rotWithShape="1">
          <a:blip r:embed="rId3">
            <a:alphaModFix amt="25000"/>
          </a:blip>
          <a:srcRect t="10346" b="5257"/>
          <a:stretch/>
        </p:blipFill>
        <p:spPr>
          <a:xfrm>
            <a:off x="0" y="0"/>
            <a:ext cx="9144003" cy="5143501"/>
          </a:xfrm>
          <a:prstGeom prst="rect">
            <a:avLst/>
          </a:prstGeom>
          <a:noFill/>
          <a:ln>
            <a:noFill/>
          </a:ln>
        </p:spPr>
      </p:pic>
      <p:grpSp>
        <p:nvGrpSpPr>
          <p:cNvPr id="195" name="Google Shape;195;p25"/>
          <p:cNvGrpSpPr/>
          <p:nvPr/>
        </p:nvGrpSpPr>
        <p:grpSpPr>
          <a:xfrm>
            <a:off x="619450" y="581247"/>
            <a:ext cx="7854075" cy="4054800"/>
            <a:chOff x="619450" y="581247"/>
            <a:chExt cx="7854075" cy="4054800"/>
          </a:xfrm>
        </p:grpSpPr>
        <p:cxnSp>
          <p:nvCxnSpPr>
            <p:cNvPr id="196" name="Google Shape;196;p25"/>
            <p:cNvCxnSpPr/>
            <p:nvPr/>
          </p:nvCxnSpPr>
          <p:spPr>
            <a:xfrm rot="10800000">
              <a:off x="619450" y="581250"/>
              <a:ext cx="1258200" cy="0"/>
            </a:xfrm>
            <a:prstGeom prst="straightConnector1">
              <a:avLst/>
            </a:prstGeom>
            <a:noFill/>
            <a:ln w="57150" cap="flat" cmpd="sng">
              <a:solidFill>
                <a:srgbClr val="FF9B00"/>
              </a:solidFill>
              <a:prstDash val="solid"/>
              <a:round/>
              <a:headEnd type="none" w="sm" len="sm"/>
              <a:tailEnd type="none" w="sm" len="sm"/>
            </a:ln>
          </p:spPr>
        </p:cxnSp>
        <p:cxnSp>
          <p:nvCxnSpPr>
            <p:cNvPr id="197" name="Google Shape;197;p25"/>
            <p:cNvCxnSpPr/>
            <p:nvPr/>
          </p:nvCxnSpPr>
          <p:spPr>
            <a:xfrm flipH="1">
              <a:off x="621025" y="4597850"/>
              <a:ext cx="7852500" cy="38100"/>
            </a:xfrm>
            <a:prstGeom prst="straightConnector1">
              <a:avLst/>
            </a:prstGeom>
            <a:noFill/>
            <a:ln w="57150" cap="flat" cmpd="sng">
              <a:solidFill>
                <a:srgbClr val="FF9B00"/>
              </a:solidFill>
              <a:prstDash val="solid"/>
              <a:round/>
              <a:headEnd type="none" w="sm" len="sm"/>
              <a:tailEnd type="none" w="sm" len="sm"/>
            </a:ln>
          </p:spPr>
        </p:cxnSp>
        <p:cxnSp>
          <p:nvCxnSpPr>
            <p:cNvPr id="198" name="Google Shape;198;p25"/>
            <p:cNvCxnSpPr/>
            <p:nvPr/>
          </p:nvCxnSpPr>
          <p:spPr>
            <a:xfrm rot="10800000">
              <a:off x="7109447" y="581247"/>
              <a:ext cx="1358100" cy="0"/>
            </a:xfrm>
            <a:prstGeom prst="straightConnector1">
              <a:avLst/>
            </a:prstGeom>
            <a:noFill/>
            <a:ln w="57150" cap="flat" cmpd="sng">
              <a:solidFill>
                <a:srgbClr val="FF9B00"/>
              </a:solidFill>
              <a:prstDash val="solid"/>
              <a:round/>
              <a:headEnd type="none" w="sm" len="sm"/>
              <a:tailEnd type="none" w="sm" len="sm"/>
            </a:ln>
          </p:spPr>
        </p:cxnSp>
        <p:cxnSp>
          <p:nvCxnSpPr>
            <p:cNvPr id="199" name="Google Shape;199;p25"/>
            <p:cNvCxnSpPr/>
            <p:nvPr/>
          </p:nvCxnSpPr>
          <p:spPr>
            <a:xfrm>
              <a:off x="8441957" y="581247"/>
              <a:ext cx="0" cy="4011900"/>
            </a:xfrm>
            <a:prstGeom prst="straightConnector1">
              <a:avLst/>
            </a:prstGeom>
            <a:noFill/>
            <a:ln w="57150" cap="flat" cmpd="sng">
              <a:solidFill>
                <a:srgbClr val="FF9B00"/>
              </a:solidFill>
              <a:prstDash val="solid"/>
              <a:round/>
              <a:headEnd type="none" w="sm" len="sm"/>
              <a:tailEnd type="none" w="sm" len="sm"/>
            </a:ln>
          </p:spPr>
        </p:cxnSp>
        <p:cxnSp>
          <p:nvCxnSpPr>
            <p:cNvPr id="200" name="Google Shape;200;p25"/>
            <p:cNvCxnSpPr/>
            <p:nvPr/>
          </p:nvCxnSpPr>
          <p:spPr>
            <a:xfrm>
              <a:off x="645042" y="581247"/>
              <a:ext cx="0" cy="4054800"/>
            </a:xfrm>
            <a:prstGeom prst="straightConnector1">
              <a:avLst/>
            </a:prstGeom>
            <a:noFill/>
            <a:ln w="57150" cap="flat" cmpd="sng">
              <a:solidFill>
                <a:srgbClr val="FF9B00"/>
              </a:solidFill>
              <a:prstDash val="solid"/>
              <a:round/>
              <a:headEnd type="none" w="sm" len="sm"/>
              <a:tailEnd type="none" w="sm" len="sm"/>
            </a:ln>
          </p:spPr>
        </p:cxnSp>
      </p:grpSp>
      <p:pic>
        <p:nvPicPr>
          <p:cNvPr id="201" name="Google Shape;201;p25"/>
          <p:cNvPicPr preferRelativeResize="0"/>
          <p:nvPr/>
        </p:nvPicPr>
        <p:blipFill rotWithShape="1">
          <a:blip r:embed="rId4">
            <a:alphaModFix/>
          </a:blip>
          <a:srcRect b="41145"/>
          <a:stretch/>
        </p:blipFill>
        <p:spPr>
          <a:xfrm>
            <a:off x="1744981" y="178107"/>
            <a:ext cx="5484801" cy="680350"/>
          </a:xfrm>
          <a:prstGeom prst="rect">
            <a:avLst/>
          </a:prstGeom>
          <a:noFill/>
          <a:ln>
            <a:noFill/>
          </a:ln>
        </p:spPr>
      </p:pic>
      <p:sp>
        <p:nvSpPr>
          <p:cNvPr id="202" name="Google Shape;202;p25"/>
          <p:cNvSpPr txBox="1">
            <a:spLocks noGrp="1"/>
          </p:cNvSpPr>
          <p:nvPr>
            <p:ph type="ctrTitle" idx="4294967295"/>
          </p:nvPr>
        </p:nvSpPr>
        <p:spPr>
          <a:xfrm>
            <a:off x="687725" y="1316462"/>
            <a:ext cx="7797000" cy="301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a:t>We kijken uit naar jullie pitch en wensen jullie heel veel succes!</a:t>
            </a:r>
            <a:endParaRPr sz="4500"/>
          </a:p>
          <a:p>
            <a:pPr marL="0" lvl="0" indent="0" algn="ctr" rtl="0">
              <a:spcBef>
                <a:spcPts val="0"/>
              </a:spcBef>
              <a:spcAft>
                <a:spcPts val="0"/>
              </a:spcAft>
              <a:buNone/>
            </a:pPr>
            <a:endParaRPr sz="4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1236175" y="819475"/>
            <a:ext cx="6496500" cy="36093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400" dirty="0">
                <a:solidFill>
                  <a:srgbClr val="343541"/>
                </a:solidFill>
              </a:rPr>
              <a:t>INHOUD </a:t>
            </a:r>
            <a:r>
              <a:rPr lang="en" sz="1400" dirty="0" err="1">
                <a:solidFill>
                  <a:srgbClr val="343541"/>
                </a:solidFill>
              </a:rPr>
              <a:t>Lesmodule</a:t>
            </a:r>
            <a:r>
              <a:rPr lang="en" sz="1400" dirty="0">
                <a:solidFill>
                  <a:srgbClr val="343541"/>
                </a:solidFill>
              </a:rPr>
              <a:t> |</a:t>
            </a:r>
            <a:r>
              <a:rPr lang="en" sz="1400" b="0" dirty="0">
                <a:solidFill>
                  <a:srgbClr val="343541"/>
                </a:solidFill>
              </a:rPr>
              <a:t> 1 </a:t>
            </a:r>
            <a:r>
              <a:rPr lang="en" sz="1400" b="0" dirty="0" err="1">
                <a:solidFill>
                  <a:srgbClr val="343541"/>
                </a:solidFill>
              </a:rPr>
              <a:t>lesblok</a:t>
            </a:r>
            <a:r>
              <a:rPr lang="en" sz="1400" b="0" dirty="0">
                <a:solidFill>
                  <a:srgbClr val="343541"/>
                </a:solidFill>
              </a:rPr>
              <a:t> : ca. 2 </a:t>
            </a:r>
            <a:r>
              <a:rPr lang="en" sz="1400" b="0" dirty="0" err="1">
                <a:solidFill>
                  <a:srgbClr val="343541"/>
                </a:solidFill>
              </a:rPr>
              <a:t>uur</a:t>
            </a:r>
            <a:endParaRPr sz="1400" b="0" dirty="0">
              <a:solidFill>
                <a:srgbClr val="343541"/>
              </a:solidFill>
            </a:endParaRPr>
          </a:p>
          <a:p>
            <a:pPr marL="0" lvl="0" indent="0" algn="l" rtl="0">
              <a:lnSpc>
                <a:spcPct val="115000"/>
              </a:lnSpc>
              <a:spcBef>
                <a:spcPts val="0"/>
              </a:spcBef>
              <a:spcAft>
                <a:spcPts val="0"/>
              </a:spcAft>
              <a:buNone/>
            </a:pPr>
            <a:br>
              <a:rPr lang="en" sz="1200" dirty="0">
                <a:solidFill>
                  <a:srgbClr val="343541"/>
                </a:solidFill>
              </a:rPr>
            </a:br>
            <a:r>
              <a:rPr lang="en" sz="1200" dirty="0">
                <a:solidFill>
                  <a:srgbClr val="343541"/>
                </a:solidFill>
              </a:rPr>
              <a:t>01 </a:t>
            </a:r>
            <a:r>
              <a:rPr lang="en" sz="1200" b="0" dirty="0" err="1">
                <a:solidFill>
                  <a:srgbClr val="343541"/>
                </a:solidFill>
              </a:rPr>
              <a:t>Introductie</a:t>
            </a:r>
            <a:br>
              <a:rPr lang="en" sz="1200" b="0" dirty="0">
                <a:solidFill>
                  <a:srgbClr val="343541"/>
                </a:solidFill>
              </a:rPr>
            </a:br>
            <a:r>
              <a:rPr lang="en" sz="1200" dirty="0">
                <a:solidFill>
                  <a:srgbClr val="343541"/>
                </a:solidFill>
              </a:rPr>
              <a:t>02</a:t>
            </a:r>
            <a:r>
              <a:rPr lang="en" sz="1200" b="0" dirty="0">
                <a:solidFill>
                  <a:srgbClr val="343541"/>
                </a:solidFill>
              </a:rPr>
              <a:t> </a:t>
            </a:r>
            <a:r>
              <a:rPr lang="en" sz="1200" b="0" dirty="0" err="1">
                <a:solidFill>
                  <a:srgbClr val="343541"/>
                </a:solidFill>
              </a:rPr>
              <a:t>Voorbeeld</a:t>
            </a:r>
            <a:r>
              <a:rPr lang="en" sz="1200" b="0" dirty="0">
                <a:solidFill>
                  <a:srgbClr val="343541"/>
                </a:solidFill>
              </a:rPr>
              <a:t>: </a:t>
            </a:r>
            <a:r>
              <a:rPr lang="en" sz="1200" b="0" dirty="0" err="1">
                <a:solidFill>
                  <a:srgbClr val="343541"/>
                </a:solidFill>
              </a:rPr>
              <a:t>Slechte</a:t>
            </a:r>
            <a:r>
              <a:rPr lang="en" sz="1200" b="0" dirty="0">
                <a:solidFill>
                  <a:srgbClr val="343541"/>
                </a:solidFill>
              </a:rPr>
              <a:t> pitch</a:t>
            </a:r>
            <a:br>
              <a:rPr lang="en" sz="1200" b="0" dirty="0">
                <a:solidFill>
                  <a:srgbClr val="343541"/>
                </a:solidFill>
              </a:rPr>
            </a:br>
            <a:r>
              <a:rPr lang="en" sz="1200" dirty="0">
                <a:solidFill>
                  <a:srgbClr val="343541"/>
                </a:solidFill>
              </a:rPr>
              <a:t>03</a:t>
            </a:r>
            <a:r>
              <a:rPr lang="en" sz="1200" b="0" dirty="0">
                <a:solidFill>
                  <a:srgbClr val="343541"/>
                </a:solidFill>
              </a:rPr>
              <a:t> </a:t>
            </a:r>
            <a:r>
              <a:rPr lang="en" sz="1200" b="0" dirty="0" err="1">
                <a:solidFill>
                  <a:srgbClr val="343541"/>
                </a:solidFill>
              </a:rPr>
              <a:t>Voorbeeld</a:t>
            </a:r>
            <a:r>
              <a:rPr lang="en" sz="1200" b="0" dirty="0">
                <a:solidFill>
                  <a:srgbClr val="343541"/>
                </a:solidFill>
              </a:rPr>
              <a:t>: Goede pitch</a:t>
            </a:r>
            <a:br>
              <a:rPr lang="en" sz="1200" b="0" dirty="0">
                <a:solidFill>
                  <a:srgbClr val="343541"/>
                </a:solidFill>
              </a:rPr>
            </a:br>
            <a:r>
              <a:rPr lang="en" sz="1200" dirty="0">
                <a:solidFill>
                  <a:srgbClr val="343541"/>
                </a:solidFill>
              </a:rPr>
              <a:t>04 </a:t>
            </a:r>
            <a:r>
              <a:rPr lang="en" sz="1200" b="0" dirty="0">
                <a:solidFill>
                  <a:srgbClr val="343541"/>
                </a:solidFill>
              </a:rPr>
              <a:t>10 Tips </a:t>
            </a:r>
            <a:r>
              <a:rPr lang="en" sz="1200" b="0" dirty="0" err="1">
                <a:solidFill>
                  <a:srgbClr val="343541"/>
                </a:solidFill>
              </a:rPr>
              <a:t>voor</a:t>
            </a:r>
            <a:r>
              <a:rPr lang="en" sz="1200" b="0" dirty="0">
                <a:solidFill>
                  <a:srgbClr val="343541"/>
                </a:solidFill>
              </a:rPr>
              <a:t> </a:t>
            </a:r>
            <a:r>
              <a:rPr lang="en" sz="1200" b="0" dirty="0" err="1">
                <a:solidFill>
                  <a:srgbClr val="343541"/>
                </a:solidFill>
              </a:rPr>
              <a:t>een</a:t>
            </a:r>
            <a:r>
              <a:rPr lang="en" sz="1200" b="0" dirty="0">
                <a:solidFill>
                  <a:srgbClr val="343541"/>
                </a:solidFill>
              </a:rPr>
              <a:t> </a:t>
            </a:r>
            <a:r>
              <a:rPr lang="en" sz="1200" b="0" dirty="0" err="1">
                <a:solidFill>
                  <a:srgbClr val="343541"/>
                </a:solidFill>
              </a:rPr>
              <a:t>goede</a:t>
            </a:r>
            <a:r>
              <a:rPr lang="en" sz="1200" b="0" dirty="0">
                <a:solidFill>
                  <a:srgbClr val="343541"/>
                </a:solidFill>
              </a:rPr>
              <a:t> pitch - Video</a:t>
            </a:r>
            <a:br>
              <a:rPr lang="en" sz="1200" b="0" dirty="0">
                <a:solidFill>
                  <a:srgbClr val="343541"/>
                </a:solidFill>
              </a:rPr>
            </a:br>
            <a:r>
              <a:rPr lang="en" sz="1200" dirty="0">
                <a:solidFill>
                  <a:srgbClr val="343541"/>
                </a:solidFill>
              </a:rPr>
              <a:t>05</a:t>
            </a:r>
            <a:r>
              <a:rPr lang="en" sz="1200" b="0" dirty="0">
                <a:solidFill>
                  <a:srgbClr val="343541"/>
                </a:solidFill>
              </a:rPr>
              <a:t> 10 Tips </a:t>
            </a:r>
            <a:r>
              <a:rPr lang="en" sz="1200" b="0" dirty="0" err="1">
                <a:solidFill>
                  <a:srgbClr val="343541"/>
                </a:solidFill>
              </a:rPr>
              <a:t>voor</a:t>
            </a:r>
            <a:r>
              <a:rPr lang="en" sz="1200" b="0" dirty="0">
                <a:solidFill>
                  <a:srgbClr val="343541"/>
                </a:solidFill>
              </a:rPr>
              <a:t> </a:t>
            </a:r>
            <a:r>
              <a:rPr lang="en" sz="1200" b="0" dirty="0" err="1">
                <a:solidFill>
                  <a:srgbClr val="343541"/>
                </a:solidFill>
              </a:rPr>
              <a:t>een</a:t>
            </a:r>
            <a:r>
              <a:rPr lang="en" sz="1200" b="0" dirty="0">
                <a:solidFill>
                  <a:srgbClr val="343541"/>
                </a:solidFill>
              </a:rPr>
              <a:t> </a:t>
            </a:r>
            <a:r>
              <a:rPr lang="en" sz="1200" b="0" dirty="0" err="1">
                <a:solidFill>
                  <a:srgbClr val="343541"/>
                </a:solidFill>
              </a:rPr>
              <a:t>goede</a:t>
            </a:r>
            <a:r>
              <a:rPr lang="en" sz="1200" b="0" dirty="0">
                <a:solidFill>
                  <a:srgbClr val="343541"/>
                </a:solidFill>
              </a:rPr>
              <a:t> pitch - </a:t>
            </a:r>
            <a:r>
              <a:rPr lang="en" sz="1200" b="0" dirty="0" err="1">
                <a:solidFill>
                  <a:srgbClr val="343541"/>
                </a:solidFill>
              </a:rPr>
              <a:t>Tekst</a:t>
            </a:r>
            <a:endParaRPr sz="1200" b="0" dirty="0">
              <a:solidFill>
                <a:srgbClr val="343541"/>
              </a:solidFill>
            </a:endParaRPr>
          </a:p>
          <a:p>
            <a:pPr marL="228600" lvl="0" indent="0" algn="l" rtl="0">
              <a:lnSpc>
                <a:spcPct val="115000"/>
              </a:lnSpc>
              <a:spcBef>
                <a:spcPts val="0"/>
              </a:spcBef>
              <a:spcAft>
                <a:spcPts val="0"/>
              </a:spcAft>
              <a:buNone/>
            </a:pPr>
            <a:r>
              <a:rPr lang="en" sz="1200" b="0" dirty="0">
                <a:solidFill>
                  <a:srgbClr val="343541"/>
                </a:solidFill>
              </a:rPr>
              <a:t>- </a:t>
            </a:r>
            <a:r>
              <a:rPr lang="en" sz="1200" dirty="0">
                <a:solidFill>
                  <a:srgbClr val="343541"/>
                </a:solidFill>
              </a:rPr>
              <a:t>OPDRACHT</a:t>
            </a:r>
            <a:r>
              <a:rPr lang="en" sz="1200" b="0" dirty="0">
                <a:solidFill>
                  <a:srgbClr val="343541"/>
                </a:solidFill>
              </a:rPr>
              <a:t> | Pitch battle - </a:t>
            </a:r>
            <a:r>
              <a:rPr lang="en" sz="1200" b="0" dirty="0" err="1">
                <a:solidFill>
                  <a:srgbClr val="343541"/>
                </a:solidFill>
              </a:rPr>
              <a:t>individueel</a:t>
            </a:r>
            <a:r>
              <a:rPr lang="en" sz="1200" b="0" dirty="0">
                <a:solidFill>
                  <a:srgbClr val="343541"/>
                </a:solidFill>
              </a:rPr>
              <a:t> + </a:t>
            </a:r>
            <a:r>
              <a:rPr lang="en" sz="1200" b="0" dirty="0" err="1">
                <a:solidFill>
                  <a:srgbClr val="343541"/>
                </a:solidFill>
              </a:rPr>
              <a:t>groep</a:t>
            </a:r>
            <a:r>
              <a:rPr lang="en" sz="1200" b="0" dirty="0">
                <a:solidFill>
                  <a:srgbClr val="343541"/>
                </a:solidFill>
              </a:rPr>
              <a:t> </a:t>
            </a:r>
            <a:endParaRPr sz="1200" b="0" dirty="0">
              <a:solidFill>
                <a:srgbClr val="343541"/>
              </a:solidFill>
            </a:endParaRPr>
          </a:p>
          <a:p>
            <a:pPr marL="0" lvl="0" indent="0" algn="l" rtl="0">
              <a:lnSpc>
                <a:spcPct val="115000"/>
              </a:lnSpc>
              <a:spcBef>
                <a:spcPts val="0"/>
              </a:spcBef>
              <a:spcAft>
                <a:spcPts val="0"/>
              </a:spcAft>
              <a:buNone/>
            </a:pPr>
            <a:r>
              <a:rPr lang="en" sz="1200" dirty="0">
                <a:solidFill>
                  <a:srgbClr val="343541"/>
                </a:solidFill>
              </a:rPr>
              <a:t>06</a:t>
            </a:r>
            <a:r>
              <a:rPr lang="en" sz="1200" b="0" dirty="0">
                <a:solidFill>
                  <a:srgbClr val="343541"/>
                </a:solidFill>
              </a:rPr>
              <a:t> </a:t>
            </a:r>
            <a:r>
              <a:rPr lang="en" sz="1200" b="0" dirty="0" err="1">
                <a:solidFill>
                  <a:srgbClr val="343541"/>
                </a:solidFill>
              </a:rPr>
              <a:t>Afsluiter</a:t>
            </a:r>
            <a:r>
              <a:rPr lang="en" sz="1200" b="0" dirty="0">
                <a:solidFill>
                  <a:srgbClr val="343541"/>
                </a:solidFill>
              </a:rPr>
              <a:t>: </a:t>
            </a:r>
            <a:r>
              <a:rPr lang="en" sz="1200" b="0" i="1" dirty="0" err="1">
                <a:solidFill>
                  <a:srgbClr val="343541"/>
                </a:solidFill>
              </a:rPr>
              <a:t>Excellencedag</a:t>
            </a:r>
            <a:br>
              <a:rPr lang="en" sz="1200" b="0" i="1" dirty="0">
                <a:solidFill>
                  <a:srgbClr val="343541"/>
                </a:solidFill>
              </a:rPr>
            </a:br>
            <a:r>
              <a:rPr lang="en" sz="1200" dirty="0">
                <a:solidFill>
                  <a:srgbClr val="343541"/>
                </a:solidFill>
              </a:rPr>
              <a:t>07 </a:t>
            </a:r>
            <a:r>
              <a:rPr lang="en" sz="1200" b="0" dirty="0">
                <a:solidFill>
                  <a:srgbClr val="343541"/>
                </a:solidFill>
              </a:rPr>
              <a:t>Toolbox</a:t>
            </a:r>
            <a:br>
              <a:rPr lang="en" sz="1200" b="0" dirty="0">
                <a:solidFill>
                  <a:srgbClr val="343541"/>
                </a:solidFill>
              </a:rPr>
            </a:br>
            <a:br>
              <a:rPr lang="en" sz="1200" b="0" dirty="0">
                <a:solidFill>
                  <a:srgbClr val="343541"/>
                </a:solidFill>
              </a:rPr>
            </a:br>
            <a:endParaRPr sz="1200" b="0" dirty="0">
              <a:solidFill>
                <a:srgbClr val="343541"/>
              </a:solidFill>
            </a:endParaRPr>
          </a:p>
          <a:p>
            <a:pPr marL="0" lvl="0" indent="0" algn="l" rtl="0">
              <a:spcBef>
                <a:spcPts val="0"/>
              </a:spcBef>
              <a:spcAft>
                <a:spcPts val="0"/>
              </a:spcAft>
              <a:buNone/>
            </a:pPr>
            <a:endParaRPr sz="1200" b="0" dirty="0">
              <a:solidFill>
                <a:srgbClr val="34354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99C00"/>
                </a:solidFill>
              </a:rPr>
              <a:t>01</a:t>
            </a:r>
            <a:r>
              <a:rPr lang="en"/>
              <a:t> Introductie</a:t>
            </a:r>
            <a:endParaRPr/>
          </a:p>
        </p:txBody>
      </p:sp>
      <p:sp>
        <p:nvSpPr>
          <p:cNvPr id="113" name="Google Shape;113;p16"/>
          <p:cNvSpPr txBox="1">
            <a:spLocks noGrp="1"/>
          </p:cNvSpPr>
          <p:nvPr>
            <p:ph type="body" idx="1"/>
          </p:nvPr>
        </p:nvSpPr>
        <p:spPr>
          <a:xfrm>
            <a:off x="2410100" y="1211350"/>
            <a:ext cx="6321600" cy="3386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200" b="1"/>
              <a:t>WAT</a:t>
            </a:r>
            <a:br>
              <a:rPr lang="en" sz="1200" b="1" i="1"/>
            </a:br>
            <a:r>
              <a:rPr lang="en" sz="1200"/>
              <a:t>Deze lesmodule bevat tips voor het geven van een effectieve pitch, waarbij we zowel slechte als goede pitches analyseren. Daarnaast geven we zoveel mogelijk tips om perfect te leren pitchen.</a:t>
            </a:r>
            <a:br>
              <a:rPr lang="en" sz="1200"/>
            </a:br>
            <a:br>
              <a:rPr lang="en" sz="1200"/>
            </a:br>
            <a:r>
              <a:rPr lang="en" sz="1200" b="1"/>
              <a:t>WAAROM</a:t>
            </a:r>
            <a:br>
              <a:rPr lang="en" sz="1200"/>
            </a:br>
            <a:r>
              <a:rPr lang="en" sz="1200"/>
              <a:t>Een goede pitch betekent meer kans op het winnen van de Bouw OntwerpChallenge met kans op een grote prijs. </a:t>
            </a:r>
            <a:br>
              <a:rPr lang="en" sz="1200"/>
            </a:br>
            <a:br>
              <a:rPr lang="en" sz="1200"/>
            </a:br>
            <a:r>
              <a:rPr lang="en" sz="1200"/>
              <a:t>Maar ook! … je gaat deze challenge niet alleen aan voor de opdrachtgever. Je doet het ook voor de leefbaarheid van je stad, de regio, het land en zelfs de wereld.</a:t>
            </a:r>
            <a:br>
              <a:rPr lang="en" sz="1200" i="1"/>
            </a:br>
            <a:br>
              <a:rPr lang="en" sz="1200" i="1"/>
            </a:br>
            <a:endParaRPr sz="1200" b="1">
              <a:solidFill>
                <a:schemeClr val="accent4"/>
              </a:solidFill>
            </a:endParaRPr>
          </a:p>
        </p:txBody>
      </p:sp>
      <p:sp>
        <p:nvSpPr>
          <p:cNvPr id="114" name="Google Shape;114;p16"/>
          <p:cNvSpPr txBox="1"/>
          <p:nvPr/>
        </p:nvSpPr>
        <p:spPr>
          <a:xfrm>
            <a:off x="340600" y="528850"/>
            <a:ext cx="1698000" cy="406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000" b="1">
                <a:solidFill>
                  <a:schemeClr val="dk2"/>
                </a:solidFill>
                <a:latin typeface="Lato"/>
                <a:ea typeface="Lato"/>
                <a:cs typeface="Lato"/>
                <a:sym typeface="Lato"/>
              </a:rPr>
              <a:t>Vorm: Tekst</a:t>
            </a:r>
            <a:br>
              <a:rPr lang="en" sz="1000" b="1">
                <a:solidFill>
                  <a:schemeClr val="dk2"/>
                </a:solidFill>
                <a:latin typeface="Lato"/>
                <a:ea typeface="Lato"/>
                <a:cs typeface="Lato"/>
                <a:sym typeface="Lato"/>
              </a:rPr>
            </a:br>
            <a:r>
              <a:rPr lang="en" sz="1000" b="1">
                <a:solidFill>
                  <a:schemeClr val="dk2"/>
                </a:solidFill>
                <a:latin typeface="Lato"/>
                <a:ea typeface="Lato"/>
                <a:cs typeface="Lato"/>
                <a:sym typeface="Lato"/>
              </a:rPr>
              <a:t>Tijdsduur:  2 minuten</a:t>
            </a:r>
            <a:endParaRPr sz="1000">
              <a:solidFill>
                <a:schemeClr val="dk2"/>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99C00"/>
                </a:solidFill>
              </a:rPr>
              <a:t>02</a:t>
            </a:r>
            <a:r>
              <a:rPr lang="en"/>
              <a:t> Voorbeeld: Slechte pitches</a:t>
            </a:r>
            <a:endParaRPr/>
          </a:p>
        </p:txBody>
      </p:sp>
      <p:sp>
        <p:nvSpPr>
          <p:cNvPr id="120" name="Google Shape;120;p17"/>
          <p:cNvSpPr txBox="1"/>
          <p:nvPr/>
        </p:nvSpPr>
        <p:spPr>
          <a:xfrm>
            <a:off x="340600" y="528850"/>
            <a:ext cx="1698000" cy="406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000" b="1">
                <a:solidFill>
                  <a:schemeClr val="dk2"/>
                </a:solidFill>
                <a:latin typeface="Lato"/>
                <a:ea typeface="Lato"/>
                <a:cs typeface="Lato"/>
                <a:sym typeface="Lato"/>
              </a:rPr>
              <a:t>Vorm: </a:t>
            </a:r>
            <a:r>
              <a:rPr lang="en" sz="1000">
                <a:solidFill>
                  <a:schemeClr val="dk2"/>
                </a:solidFill>
                <a:latin typeface="Lato"/>
                <a:ea typeface="Lato"/>
                <a:cs typeface="Lato"/>
                <a:sym typeface="Lato"/>
              </a:rPr>
              <a:t>Video</a:t>
            </a:r>
            <a:br>
              <a:rPr lang="en" sz="1000" b="1">
                <a:solidFill>
                  <a:schemeClr val="dk2"/>
                </a:solidFill>
                <a:latin typeface="Lato"/>
                <a:ea typeface="Lato"/>
                <a:cs typeface="Lato"/>
                <a:sym typeface="Lato"/>
              </a:rPr>
            </a:br>
            <a:r>
              <a:rPr lang="en" sz="1000" b="1">
                <a:solidFill>
                  <a:schemeClr val="dk2"/>
                </a:solidFill>
                <a:latin typeface="Lato"/>
                <a:ea typeface="Lato"/>
                <a:cs typeface="Lato"/>
                <a:sym typeface="Lato"/>
              </a:rPr>
              <a:t>Tijdsduur:  </a:t>
            </a:r>
            <a:r>
              <a:rPr lang="en" sz="1000">
                <a:solidFill>
                  <a:schemeClr val="dk2"/>
                </a:solidFill>
                <a:latin typeface="Lato"/>
                <a:ea typeface="Lato"/>
                <a:cs typeface="Lato"/>
                <a:sym typeface="Lato"/>
              </a:rPr>
              <a:t>2 minuten</a:t>
            </a:r>
            <a:endParaRPr sz="1000">
              <a:solidFill>
                <a:schemeClr val="dk2"/>
              </a:solidFill>
              <a:latin typeface="Lato"/>
              <a:ea typeface="Lato"/>
              <a:cs typeface="Lato"/>
              <a:sym typeface="Lato"/>
            </a:endParaRPr>
          </a:p>
        </p:txBody>
      </p:sp>
      <p:sp>
        <p:nvSpPr>
          <p:cNvPr id="3" name="TextBox 2">
            <a:extLst>
              <a:ext uri="{FF2B5EF4-FFF2-40B4-BE49-F238E27FC236}">
                <a16:creationId xmlns:a16="http://schemas.microsoft.com/office/drawing/2014/main" id="{E6ABBBB5-EC57-DF45-EFCC-A92BAD07F1CA}"/>
              </a:ext>
            </a:extLst>
          </p:cNvPr>
          <p:cNvSpPr txBox="1"/>
          <p:nvPr/>
        </p:nvSpPr>
        <p:spPr>
          <a:xfrm>
            <a:off x="2400250" y="1211350"/>
            <a:ext cx="2902226" cy="307777"/>
          </a:xfrm>
          <a:prstGeom prst="rect">
            <a:avLst/>
          </a:prstGeom>
          <a:noFill/>
        </p:spPr>
        <p:txBody>
          <a:bodyPr wrap="square" rtlCol="0">
            <a:spAutoFit/>
          </a:bodyPr>
          <a:lstStyle/>
          <a:p>
            <a:r>
              <a:rPr lang="en-DE" dirty="0">
                <a:hlinkClick r:id="rId3"/>
              </a:rPr>
              <a:t>Bekijk de video in je browser</a:t>
            </a:r>
            <a:endParaRPr lang="en-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99C00"/>
                </a:solidFill>
              </a:rPr>
              <a:t>03</a:t>
            </a:r>
            <a:r>
              <a:rPr lang="en"/>
              <a:t> Voorbeeld: Goede pitch</a:t>
            </a:r>
            <a:endParaRPr/>
          </a:p>
        </p:txBody>
      </p:sp>
      <p:sp>
        <p:nvSpPr>
          <p:cNvPr id="127" name="Google Shape;127;p18"/>
          <p:cNvSpPr txBox="1">
            <a:spLocks noGrp="1"/>
          </p:cNvSpPr>
          <p:nvPr>
            <p:ph type="body" idx="1"/>
          </p:nvPr>
        </p:nvSpPr>
        <p:spPr>
          <a:xfrm>
            <a:off x="2410100" y="1211350"/>
            <a:ext cx="6321600" cy="3807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275"/>
              <a:buNone/>
            </a:pPr>
            <a:r>
              <a:rPr lang="en" sz="1200"/>
              <a:t>Video analyse van een goede Bouw OntwerpChallenge pitch | TIP: pitch maximaal met 2 personen</a:t>
            </a:r>
            <a:endParaRPr sz="1200"/>
          </a:p>
        </p:txBody>
      </p:sp>
      <p:sp>
        <p:nvSpPr>
          <p:cNvPr id="128" name="Google Shape;128;p18"/>
          <p:cNvSpPr txBox="1"/>
          <p:nvPr/>
        </p:nvSpPr>
        <p:spPr>
          <a:xfrm>
            <a:off x="340600" y="528850"/>
            <a:ext cx="1698000" cy="406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chemeClr val="dk2"/>
                </a:solidFill>
                <a:latin typeface="Lato"/>
                <a:ea typeface="Lato"/>
                <a:cs typeface="Lato"/>
                <a:sym typeface="Lato"/>
              </a:rPr>
              <a:t>Vorm: </a:t>
            </a:r>
            <a:r>
              <a:rPr lang="en" sz="1000">
                <a:solidFill>
                  <a:schemeClr val="dk2"/>
                </a:solidFill>
                <a:latin typeface="Lato"/>
                <a:ea typeface="Lato"/>
                <a:cs typeface="Lato"/>
                <a:sym typeface="Lato"/>
              </a:rPr>
              <a:t>Video</a:t>
            </a:r>
            <a:br>
              <a:rPr lang="en" sz="1000" b="1">
                <a:solidFill>
                  <a:schemeClr val="dk2"/>
                </a:solidFill>
                <a:latin typeface="Lato"/>
                <a:ea typeface="Lato"/>
                <a:cs typeface="Lato"/>
                <a:sym typeface="Lato"/>
              </a:rPr>
            </a:br>
            <a:r>
              <a:rPr lang="en" sz="1000" b="1">
                <a:solidFill>
                  <a:schemeClr val="dk2"/>
                </a:solidFill>
                <a:latin typeface="Lato"/>
                <a:ea typeface="Lato"/>
                <a:cs typeface="Lato"/>
                <a:sym typeface="Lato"/>
              </a:rPr>
              <a:t>Tijdsduur:  </a:t>
            </a:r>
            <a:r>
              <a:rPr lang="en" sz="1000">
                <a:solidFill>
                  <a:schemeClr val="dk2"/>
                </a:solidFill>
                <a:latin typeface="Lato"/>
                <a:ea typeface="Lato"/>
                <a:cs typeface="Lato"/>
                <a:sym typeface="Lato"/>
              </a:rPr>
              <a:t>5 minuten</a:t>
            </a:r>
            <a:endParaRPr sz="1000">
              <a:solidFill>
                <a:schemeClr val="dk2"/>
              </a:solidFill>
              <a:latin typeface="Lato"/>
              <a:ea typeface="Lato"/>
              <a:cs typeface="Lato"/>
              <a:sym typeface="Lato"/>
            </a:endParaRPr>
          </a:p>
          <a:p>
            <a:pPr marL="0" lvl="0" indent="0" algn="l" rtl="0">
              <a:lnSpc>
                <a:spcPct val="115000"/>
              </a:lnSpc>
              <a:spcBef>
                <a:spcPts val="1200"/>
              </a:spcBef>
              <a:spcAft>
                <a:spcPts val="1200"/>
              </a:spcAft>
              <a:buNone/>
            </a:pPr>
            <a:endParaRPr sz="1000" b="1">
              <a:solidFill>
                <a:schemeClr val="dk2"/>
              </a:solidFill>
              <a:latin typeface="Lato"/>
              <a:ea typeface="Lato"/>
              <a:cs typeface="Lato"/>
              <a:sym typeface="Lato"/>
            </a:endParaRPr>
          </a:p>
        </p:txBody>
      </p:sp>
      <p:sp>
        <p:nvSpPr>
          <p:cNvPr id="129" name="Google Shape;129;p18"/>
          <p:cNvSpPr txBox="1">
            <a:spLocks noGrp="1"/>
          </p:cNvSpPr>
          <p:nvPr>
            <p:ph type="body" idx="1"/>
          </p:nvPr>
        </p:nvSpPr>
        <p:spPr>
          <a:xfrm>
            <a:off x="2410100" y="4243450"/>
            <a:ext cx="6321600" cy="354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Clr>
                <a:schemeClr val="dk2"/>
              </a:buClr>
              <a:buSzPts val="1100"/>
              <a:buFont typeface="Arial"/>
              <a:buNone/>
            </a:pPr>
            <a:r>
              <a:rPr lang="en" sz="800" i="1" u="sng">
                <a:solidFill>
                  <a:srgbClr val="F99C00"/>
                </a:solidFill>
                <a:latin typeface="Lato"/>
                <a:ea typeface="Lato"/>
                <a:cs typeface="Lato"/>
                <a:sym typeface="Lato"/>
                <a:hlinkClick r:id="rId3">
                  <a:extLst>
                    <a:ext uri="{A12FA001-AC4F-418D-AE19-62706E023703}">
                      <ahyp:hlinkClr xmlns:ahyp="http://schemas.microsoft.com/office/drawing/2018/hyperlinkcolor" val="tx"/>
                    </a:ext>
                  </a:extLst>
                </a:hlinkClick>
              </a:rPr>
              <a:t>Volledige video: team Scalda</a:t>
            </a:r>
            <a:r>
              <a:rPr lang="en" sz="800" i="1">
                <a:solidFill>
                  <a:srgbClr val="F99C00"/>
                </a:solidFill>
              </a:rPr>
              <a:t> </a:t>
            </a:r>
            <a:r>
              <a:rPr lang="en" sz="800" i="1"/>
              <a:t>van de finale dag in 2023. bekijk alle pitches op </a:t>
            </a:r>
            <a:r>
              <a:rPr lang="en" sz="800" i="1" u="sng">
                <a:solidFill>
                  <a:srgbClr val="F99C00"/>
                </a:solidFill>
                <a:hlinkClick r:id="rId4">
                  <a:extLst>
                    <a:ext uri="{A12FA001-AC4F-418D-AE19-62706E023703}">
                      <ahyp:hlinkClr xmlns:ahyp="http://schemas.microsoft.com/office/drawing/2018/hyperlinkcolor" val="tx"/>
                    </a:ext>
                  </a:extLst>
                </a:hlinkClick>
              </a:rPr>
              <a:t>ons YouTube kanaal</a:t>
            </a:r>
            <a:r>
              <a:rPr lang="en" sz="800"/>
              <a:t> en laat je inspireren.</a:t>
            </a:r>
            <a:endParaRPr sz="800"/>
          </a:p>
        </p:txBody>
      </p:sp>
      <p:sp>
        <p:nvSpPr>
          <p:cNvPr id="2" name="TextBox 1">
            <a:extLst>
              <a:ext uri="{FF2B5EF4-FFF2-40B4-BE49-F238E27FC236}">
                <a16:creationId xmlns:a16="http://schemas.microsoft.com/office/drawing/2014/main" id="{81F70572-506B-2667-92CB-1147ADB69A25}"/>
              </a:ext>
            </a:extLst>
          </p:cNvPr>
          <p:cNvSpPr txBox="1"/>
          <p:nvPr/>
        </p:nvSpPr>
        <p:spPr>
          <a:xfrm>
            <a:off x="2400250" y="1592050"/>
            <a:ext cx="2902226" cy="307777"/>
          </a:xfrm>
          <a:prstGeom prst="rect">
            <a:avLst/>
          </a:prstGeom>
          <a:noFill/>
        </p:spPr>
        <p:txBody>
          <a:bodyPr wrap="square" rtlCol="0">
            <a:spAutoFit/>
          </a:bodyPr>
          <a:lstStyle/>
          <a:p>
            <a:r>
              <a:rPr lang="en-DE" dirty="0">
                <a:hlinkClick r:id="rId5"/>
              </a:rPr>
              <a:t>Bekijk de video in je browser</a:t>
            </a:r>
            <a:endParaRPr lang="en-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title"/>
          </p:nvPr>
        </p:nvSpPr>
        <p:spPr>
          <a:xfrm>
            <a:off x="2400250" y="575950"/>
            <a:ext cx="6321600" cy="6003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2700">
                <a:solidFill>
                  <a:srgbClr val="F99C00"/>
                </a:solidFill>
              </a:rPr>
              <a:t>04</a:t>
            </a:r>
            <a:r>
              <a:rPr lang="en" sz="2700">
                <a:solidFill>
                  <a:srgbClr val="343541"/>
                </a:solidFill>
              </a:rPr>
              <a:t> 10+ tips voor een goede pitch</a:t>
            </a:r>
            <a:endParaRPr sz="2700">
              <a:solidFill>
                <a:srgbClr val="343541"/>
              </a:solidFill>
            </a:endParaRPr>
          </a:p>
        </p:txBody>
      </p:sp>
      <p:sp>
        <p:nvSpPr>
          <p:cNvPr id="136" name="Google Shape;136;p19"/>
          <p:cNvSpPr txBox="1"/>
          <p:nvPr/>
        </p:nvSpPr>
        <p:spPr>
          <a:xfrm>
            <a:off x="340600" y="528850"/>
            <a:ext cx="1698000" cy="406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000" b="1">
                <a:solidFill>
                  <a:srgbClr val="343541"/>
                </a:solidFill>
                <a:latin typeface="Lato"/>
                <a:ea typeface="Lato"/>
                <a:cs typeface="Lato"/>
                <a:sym typeface="Lato"/>
              </a:rPr>
              <a:t>Vorm: </a:t>
            </a:r>
            <a:r>
              <a:rPr lang="en" sz="1000">
                <a:solidFill>
                  <a:srgbClr val="343541"/>
                </a:solidFill>
                <a:latin typeface="Lato"/>
                <a:ea typeface="Lato"/>
                <a:cs typeface="Lato"/>
                <a:sym typeface="Lato"/>
              </a:rPr>
              <a:t>video</a:t>
            </a:r>
            <a:br>
              <a:rPr lang="en" sz="1000" b="1">
                <a:solidFill>
                  <a:srgbClr val="343541"/>
                </a:solidFill>
                <a:latin typeface="Lato"/>
                <a:ea typeface="Lato"/>
                <a:cs typeface="Lato"/>
                <a:sym typeface="Lato"/>
              </a:rPr>
            </a:br>
            <a:r>
              <a:rPr lang="en" sz="1000" b="1">
                <a:solidFill>
                  <a:srgbClr val="343541"/>
                </a:solidFill>
                <a:latin typeface="Lato"/>
                <a:ea typeface="Lato"/>
                <a:cs typeface="Lato"/>
                <a:sym typeface="Lato"/>
              </a:rPr>
              <a:t>Tijdsduur: </a:t>
            </a:r>
            <a:r>
              <a:rPr lang="en" sz="1000">
                <a:solidFill>
                  <a:srgbClr val="343541"/>
                </a:solidFill>
                <a:latin typeface="Lato"/>
                <a:ea typeface="Lato"/>
                <a:cs typeface="Lato"/>
                <a:sym typeface="Lato"/>
              </a:rPr>
              <a:t>3 minuten</a:t>
            </a:r>
            <a:br>
              <a:rPr lang="en" sz="1000">
                <a:solidFill>
                  <a:srgbClr val="343541"/>
                </a:solidFill>
                <a:latin typeface="Lato"/>
                <a:ea typeface="Lato"/>
                <a:cs typeface="Lato"/>
                <a:sym typeface="Lato"/>
              </a:rPr>
            </a:br>
            <a:endParaRPr sz="1000">
              <a:solidFill>
                <a:srgbClr val="343541"/>
              </a:solidFill>
              <a:latin typeface="Lato"/>
              <a:ea typeface="Lato"/>
              <a:cs typeface="Lato"/>
              <a:sym typeface="Lato"/>
            </a:endParaRPr>
          </a:p>
        </p:txBody>
      </p:sp>
      <p:sp>
        <p:nvSpPr>
          <p:cNvPr id="3" name="TextBox 2">
            <a:extLst>
              <a:ext uri="{FF2B5EF4-FFF2-40B4-BE49-F238E27FC236}">
                <a16:creationId xmlns:a16="http://schemas.microsoft.com/office/drawing/2014/main" id="{17CA4646-43D6-079D-4986-E366C2C64DBC}"/>
              </a:ext>
            </a:extLst>
          </p:cNvPr>
          <p:cNvSpPr txBox="1"/>
          <p:nvPr/>
        </p:nvSpPr>
        <p:spPr>
          <a:xfrm>
            <a:off x="2400250" y="1211350"/>
            <a:ext cx="2902226" cy="307777"/>
          </a:xfrm>
          <a:prstGeom prst="rect">
            <a:avLst/>
          </a:prstGeom>
          <a:noFill/>
        </p:spPr>
        <p:txBody>
          <a:bodyPr wrap="square" rtlCol="0">
            <a:spAutoFit/>
          </a:bodyPr>
          <a:lstStyle/>
          <a:p>
            <a:r>
              <a:rPr lang="en-DE" dirty="0">
                <a:hlinkClick r:id="rId3"/>
              </a:rPr>
              <a:t>Bekijk de video in je browser</a:t>
            </a:r>
            <a:endParaRPr lang="en-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p:nvPr/>
        </p:nvSpPr>
        <p:spPr>
          <a:xfrm>
            <a:off x="401000" y="2037077"/>
            <a:ext cx="1663800" cy="1818000"/>
          </a:xfrm>
          <a:prstGeom prst="rect">
            <a:avLst/>
          </a:prstGeom>
          <a:solidFill>
            <a:srgbClr val="FEE7CC"/>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endParaRPr sz="939" b="1">
              <a:solidFill>
                <a:srgbClr val="F99C00"/>
              </a:solidFill>
              <a:latin typeface="Calibri"/>
              <a:ea typeface="Calibri"/>
              <a:cs typeface="Calibri"/>
              <a:sym typeface="Calibri"/>
            </a:endParaRPr>
          </a:p>
          <a:p>
            <a:pPr marL="0" lvl="0" indent="0" algn="l" rtl="0">
              <a:lnSpc>
                <a:spcPct val="115000"/>
              </a:lnSpc>
              <a:spcBef>
                <a:spcPts val="1500"/>
              </a:spcBef>
              <a:spcAft>
                <a:spcPts val="0"/>
              </a:spcAft>
              <a:buNone/>
            </a:pPr>
            <a:r>
              <a:rPr lang="en" sz="939" b="1">
                <a:solidFill>
                  <a:srgbClr val="F99C00"/>
                </a:solidFill>
                <a:latin typeface="Calibri"/>
                <a:ea typeface="Calibri"/>
                <a:cs typeface="Calibri"/>
                <a:sym typeface="Calibri"/>
              </a:rPr>
              <a:t>06</a:t>
            </a:r>
            <a:r>
              <a:rPr lang="en" sz="939" b="1">
                <a:solidFill>
                  <a:srgbClr val="343541"/>
                </a:solidFill>
                <a:latin typeface="Calibri"/>
                <a:ea typeface="Calibri"/>
                <a:cs typeface="Calibri"/>
                <a:sym typeface="Calibri"/>
              </a:rPr>
              <a:t> Onderscheidend vermogen </a:t>
            </a:r>
            <a:r>
              <a:rPr lang="en" sz="939">
                <a:solidFill>
                  <a:srgbClr val="343541"/>
                </a:solidFill>
                <a:latin typeface="Calibri"/>
                <a:ea typeface="Calibri"/>
                <a:cs typeface="Calibri"/>
                <a:sym typeface="Calibri"/>
              </a:rPr>
              <a:t>Leg uit wat jouw idee uniek maakt en waarom het beter is dan bestaande oplossingen.</a:t>
            </a:r>
            <a:endParaRPr sz="939">
              <a:solidFill>
                <a:srgbClr val="343541"/>
              </a:solidFill>
              <a:latin typeface="Calibri"/>
              <a:ea typeface="Calibri"/>
              <a:cs typeface="Calibri"/>
              <a:sym typeface="Calibri"/>
            </a:endParaRPr>
          </a:p>
          <a:p>
            <a:pPr marL="0" lvl="0" indent="0" algn="ctr" rtl="0">
              <a:spcBef>
                <a:spcPts val="1500"/>
              </a:spcBef>
              <a:spcAft>
                <a:spcPts val="0"/>
              </a:spcAft>
              <a:buNone/>
            </a:pPr>
            <a:endParaRPr>
              <a:latin typeface="Calibri"/>
              <a:ea typeface="Calibri"/>
              <a:cs typeface="Calibri"/>
              <a:sym typeface="Calibri"/>
            </a:endParaRPr>
          </a:p>
        </p:txBody>
      </p:sp>
      <p:sp>
        <p:nvSpPr>
          <p:cNvPr id="143" name="Google Shape;143;p20"/>
          <p:cNvSpPr/>
          <p:nvPr/>
        </p:nvSpPr>
        <p:spPr>
          <a:xfrm>
            <a:off x="401000" y="219225"/>
            <a:ext cx="1663800" cy="1818000"/>
          </a:xfrm>
          <a:prstGeom prst="rect">
            <a:avLst/>
          </a:prstGeom>
          <a:solidFill>
            <a:srgbClr val="FEE7CC"/>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endParaRPr sz="939" b="1">
              <a:solidFill>
                <a:srgbClr val="F99C00"/>
              </a:solidFill>
              <a:latin typeface="Calibri"/>
              <a:ea typeface="Calibri"/>
              <a:cs typeface="Calibri"/>
              <a:sym typeface="Calibri"/>
            </a:endParaRPr>
          </a:p>
          <a:p>
            <a:pPr marL="0" lvl="0" indent="0" algn="l" rtl="0">
              <a:lnSpc>
                <a:spcPct val="115000"/>
              </a:lnSpc>
              <a:spcBef>
                <a:spcPts val="1500"/>
              </a:spcBef>
              <a:spcAft>
                <a:spcPts val="1500"/>
              </a:spcAft>
              <a:buNone/>
            </a:pPr>
            <a:r>
              <a:rPr lang="en" sz="939" b="1">
                <a:solidFill>
                  <a:srgbClr val="F99C00"/>
                </a:solidFill>
                <a:latin typeface="Calibri"/>
                <a:ea typeface="Calibri"/>
                <a:cs typeface="Calibri"/>
                <a:sym typeface="Calibri"/>
              </a:rPr>
              <a:t>01</a:t>
            </a:r>
            <a:r>
              <a:rPr lang="en" sz="939" b="1">
                <a:solidFill>
                  <a:srgbClr val="343541"/>
                </a:solidFill>
                <a:latin typeface="Calibri"/>
                <a:ea typeface="Calibri"/>
                <a:cs typeface="Calibri"/>
                <a:sym typeface="Calibri"/>
              </a:rPr>
              <a:t> Ken je publiek</a:t>
            </a:r>
            <a:br>
              <a:rPr lang="en" sz="939" b="1">
                <a:solidFill>
                  <a:srgbClr val="343541"/>
                </a:solidFill>
                <a:latin typeface="Calibri"/>
                <a:ea typeface="Calibri"/>
                <a:cs typeface="Calibri"/>
                <a:sym typeface="Calibri"/>
              </a:rPr>
            </a:br>
            <a:r>
              <a:rPr lang="en" sz="939">
                <a:solidFill>
                  <a:srgbClr val="343541"/>
                </a:solidFill>
                <a:latin typeface="Calibri"/>
                <a:ea typeface="Calibri"/>
                <a:cs typeface="Calibri"/>
                <a:sym typeface="Calibri"/>
              </a:rPr>
              <a:t>Stem je pitch af op de interesses, behoeften en het kennisniveau van je publiek.</a:t>
            </a:r>
            <a:endParaRPr>
              <a:latin typeface="Calibri"/>
              <a:ea typeface="Calibri"/>
              <a:cs typeface="Calibri"/>
              <a:sym typeface="Calibri"/>
            </a:endParaRPr>
          </a:p>
        </p:txBody>
      </p:sp>
      <p:sp>
        <p:nvSpPr>
          <p:cNvPr id="144" name="Google Shape;144;p20"/>
          <p:cNvSpPr/>
          <p:nvPr/>
        </p:nvSpPr>
        <p:spPr>
          <a:xfrm>
            <a:off x="2064894" y="2037077"/>
            <a:ext cx="1663800" cy="1818000"/>
          </a:xfrm>
          <a:prstGeom prst="rect">
            <a:avLst/>
          </a:prstGeom>
          <a:solidFill>
            <a:srgbClr val="FEE7CC"/>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endParaRPr sz="939" b="1">
              <a:solidFill>
                <a:srgbClr val="F99C00"/>
              </a:solidFill>
              <a:latin typeface="Calibri"/>
              <a:ea typeface="Calibri"/>
              <a:cs typeface="Calibri"/>
              <a:sym typeface="Calibri"/>
            </a:endParaRPr>
          </a:p>
          <a:p>
            <a:pPr marL="0" lvl="0" indent="0" algn="l" rtl="0">
              <a:lnSpc>
                <a:spcPct val="115000"/>
              </a:lnSpc>
              <a:spcBef>
                <a:spcPts val="1500"/>
              </a:spcBef>
              <a:spcAft>
                <a:spcPts val="0"/>
              </a:spcAft>
              <a:buNone/>
            </a:pPr>
            <a:r>
              <a:rPr lang="en" sz="939" b="1">
                <a:solidFill>
                  <a:srgbClr val="F99C00"/>
                </a:solidFill>
                <a:latin typeface="Calibri"/>
                <a:ea typeface="Calibri"/>
                <a:cs typeface="Calibri"/>
                <a:sym typeface="Calibri"/>
              </a:rPr>
              <a:t>07</a:t>
            </a:r>
            <a:r>
              <a:rPr lang="en" sz="939" b="1">
                <a:solidFill>
                  <a:srgbClr val="343541"/>
                </a:solidFill>
                <a:latin typeface="Calibri"/>
                <a:ea typeface="Calibri"/>
                <a:cs typeface="Calibri"/>
                <a:sym typeface="Calibri"/>
              </a:rPr>
              <a:t> Gebruik verhalen of voorbeelden</a:t>
            </a:r>
            <a:br>
              <a:rPr lang="en" sz="939" b="1">
                <a:solidFill>
                  <a:srgbClr val="343541"/>
                </a:solidFill>
                <a:latin typeface="Calibri"/>
                <a:ea typeface="Calibri"/>
                <a:cs typeface="Calibri"/>
                <a:sym typeface="Calibri"/>
              </a:rPr>
            </a:br>
            <a:r>
              <a:rPr lang="en" sz="939">
                <a:solidFill>
                  <a:srgbClr val="343541"/>
                </a:solidFill>
                <a:latin typeface="Calibri"/>
                <a:ea typeface="Calibri"/>
                <a:cs typeface="Calibri"/>
                <a:sym typeface="Calibri"/>
              </a:rPr>
              <a:t>Mensen onthouden verhalen beter dan feiten. Gebruik een relevant verhaal of voorbeeld om je punt te maken.</a:t>
            </a:r>
            <a:endParaRPr sz="939">
              <a:solidFill>
                <a:srgbClr val="343541"/>
              </a:solidFill>
              <a:latin typeface="Calibri"/>
              <a:ea typeface="Calibri"/>
              <a:cs typeface="Calibri"/>
              <a:sym typeface="Calibri"/>
            </a:endParaRPr>
          </a:p>
          <a:p>
            <a:pPr marL="0" lvl="0" indent="0" algn="ctr" rtl="0">
              <a:spcBef>
                <a:spcPts val="1500"/>
              </a:spcBef>
              <a:spcAft>
                <a:spcPts val="0"/>
              </a:spcAft>
              <a:buNone/>
            </a:pPr>
            <a:endParaRPr>
              <a:latin typeface="Calibri"/>
              <a:ea typeface="Calibri"/>
              <a:cs typeface="Calibri"/>
              <a:sym typeface="Calibri"/>
            </a:endParaRPr>
          </a:p>
        </p:txBody>
      </p:sp>
      <p:sp>
        <p:nvSpPr>
          <p:cNvPr id="145" name="Google Shape;145;p20"/>
          <p:cNvSpPr/>
          <p:nvPr/>
        </p:nvSpPr>
        <p:spPr>
          <a:xfrm>
            <a:off x="2064894" y="219225"/>
            <a:ext cx="1663800" cy="1818000"/>
          </a:xfrm>
          <a:prstGeom prst="rect">
            <a:avLst/>
          </a:prstGeom>
          <a:solidFill>
            <a:srgbClr val="FEE7CC"/>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endParaRPr sz="939" b="1">
              <a:solidFill>
                <a:srgbClr val="F99C00"/>
              </a:solidFill>
              <a:latin typeface="Calibri"/>
              <a:ea typeface="Calibri"/>
              <a:cs typeface="Calibri"/>
              <a:sym typeface="Calibri"/>
            </a:endParaRPr>
          </a:p>
          <a:p>
            <a:pPr marL="0" lvl="0" indent="0" algn="l" rtl="0">
              <a:lnSpc>
                <a:spcPct val="115000"/>
              </a:lnSpc>
              <a:spcBef>
                <a:spcPts val="1500"/>
              </a:spcBef>
              <a:spcAft>
                <a:spcPts val="0"/>
              </a:spcAft>
              <a:buNone/>
            </a:pPr>
            <a:r>
              <a:rPr lang="en" sz="939" b="1">
                <a:solidFill>
                  <a:srgbClr val="F99C00"/>
                </a:solidFill>
                <a:latin typeface="Calibri"/>
                <a:ea typeface="Calibri"/>
                <a:cs typeface="Calibri"/>
                <a:sym typeface="Calibri"/>
              </a:rPr>
              <a:t>02</a:t>
            </a:r>
            <a:r>
              <a:rPr lang="en" sz="939" b="1">
                <a:solidFill>
                  <a:srgbClr val="343541"/>
                </a:solidFill>
                <a:latin typeface="Calibri"/>
                <a:ea typeface="Calibri"/>
                <a:cs typeface="Calibri"/>
                <a:sym typeface="Calibri"/>
              </a:rPr>
              <a:t> Een sterke opening</a:t>
            </a:r>
            <a:r>
              <a:rPr lang="en" sz="939">
                <a:solidFill>
                  <a:srgbClr val="343541"/>
                </a:solidFill>
                <a:latin typeface="Calibri"/>
                <a:ea typeface="Calibri"/>
                <a:cs typeface="Calibri"/>
                <a:sym typeface="Calibri"/>
              </a:rPr>
              <a:t> Begin met een boeiende opening die direct de aandacht trekt.</a:t>
            </a:r>
            <a:endParaRPr sz="939">
              <a:solidFill>
                <a:srgbClr val="343541"/>
              </a:solidFill>
              <a:latin typeface="Calibri"/>
              <a:ea typeface="Calibri"/>
              <a:cs typeface="Calibri"/>
              <a:sym typeface="Calibri"/>
            </a:endParaRPr>
          </a:p>
          <a:p>
            <a:pPr marL="0" lvl="0" indent="0" algn="ctr" rtl="0">
              <a:spcBef>
                <a:spcPts val="1500"/>
              </a:spcBef>
              <a:spcAft>
                <a:spcPts val="0"/>
              </a:spcAft>
              <a:buNone/>
            </a:pPr>
            <a:endParaRPr>
              <a:latin typeface="Calibri"/>
              <a:ea typeface="Calibri"/>
              <a:cs typeface="Calibri"/>
              <a:sym typeface="Calibri"/>
            </a:endParaRPr>
          </a:p>
        </p:txBody>
      </p:sp>
      <p:sp>
        <p:nvSpPr>
          <p:cNvPr id="146" name="Google Shape;146;p20"/>
          <p:cNvSpPr/>
          <p:nvPr/>
        </p:nvSpPr>
        <p:spPr>
          <a:xfrm>
            <a:off x="3728787" y="2037077"/>
            <a:ext cx="1663800" cy="1818000"/>
          </a:xfrm>
          <a:prstGeom prst="rect">
            <a:avLst/>
          </a:prstGeom>
          <a:solidFill>
            <a:srgbClr val="FEE7CC"/>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endParaRPr sz="939" b="1">
              <a:solidFill>
                <a:srgbClr val="F99C00"/>
              </a:solidFill>
              <a:latin typeface="Calibri"/>
              <a:ea typeface="Calibri"/>
              <a:cs typeface="Calibri"/>
              <a:sym typeface="Calibri"/>
            </a:endParaRPr>
          </a:p>
          <a:p>
            <a:pPr marL="0" lvl="0" indent="0" algn="l" rtl="0">
              <a:lnSpc>
                <a:spcPct val="115000"/>
              </a:lnSpc>
              <a:spcBef>
                <a:spcPts val="1500"/>
              </a:spcBef>
              <a:spcAft>
                <a:spcPts val="1500"/>
              </a:spcAft>
              <a:buNone/>
            </a:pPr>
            <a:r>
              <a:rPr lang="en" sz="939" b="1">
                <a:solidFill>
                  <a:srgbClr val="F99C00"/>
                </a:solidFill>
                <a:latin typeface="Calibri"/>
                <a:ea typeface="Calibri"/>
                <a:cs typeface="Calibri"/>
                <a:sym typeface="Calibri"/>
              </a:rPr>
              <a:t>08</a:t>
            </a:r>
            <a:r>
              <a:rPr lang="en" sz="939" b="1">
                <a:solidFill>
                  <a:srgbClr val="343541"/>
                </a:solidFill>
                <a:latin typeface="Calibri"/>
                <a:ea typeface="Calibri"/>
                <a:cs typeface="Calibri"/>
                <a:sym typeface="Calibri"/>
              </a:rPr>
              <a:t> Visuele hulpmiddelen</a:t>
            </a:r>
            <a:r>
              <a:rPr lang="en" sz="939">
                <a:solidFill>
                  <a:srgbClr val="343541"/>
                </a:solidFill>
                <a:latin typeface="Calibri"/>
                <a:ea typeface="Calibri"/>
                <a:cs typeface="Calibri"/>
                <a:sym typeface="Calibri"/>
              </a:rPr>
              <a:t> Gebruik indien mogelijk slides, afbeeldingen of demo’s om je verhaal te versterken.</a:t>
            </a:r>
            <a:endParaRPr>
              <a:latin typeface="Calibri"/>
              <a:ea typeface="Calibri"/>
              <a:cs typeface="Calibri"/>
              <a:sym typeface="Calibri"/>
            </a:endParaRPr>
          </a:p>
        </p:txBody>
      </p:sp>
      <p:sp>
        <p:nvSpPr>
          <p:cNvPr id="147" name="Google Shape;147;p20"/>
          <p:cNvSpPr/>
          <p:nvPr/>
        </p:nvSpPr>
        <p:spPr>
          <a:xfrm>
            <a:off x="3728787" y="219225"/>
            <a:ext cx="1663800" cy="1818000"/>
          </a:xfrm>
          <a:prstGeom prst="rect">
            <a:avLst/>
          </a:prstGeom>
          <a:solidFill>
            <a:srgbClr val="FEE7CC"/>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endParaRPr sz="939" b="1">
              <a:solidFill>
                <a:srgbClr val="F99C00"/>
              </a:solidFill>
              <a:latin typeface="Calibri"/>
              <a:ea typeface="Calibri"/>
              <a:cs typeface="Calibri"/>
              <a:sym typeface="Calibri"/>
            </a:endParaRPr>
          </a:p>
          <a:p>
            <a:pPr marL="0" lvl="0" indent="0" algn="l" rtl="0">
              <a:lnSpc>
                <a:spcPct val="115000"/>
              </a:lnSpc>
              <a:spcBef>
                <a:spcPts val="1500"/>
              </a:spcBef>
              <a:spcAft>
                <a:spcPts val="1500"/>
              </a:spcAft>
              <a:buNone/>
            </a:pPr>
            <a:r>
              <a:rPr lang="en" sz="939" b="1">
                <a:solidFill>
                  <a:srgbClr val="F99C00"/>
                </a:solidFill>
                <a:latin typeface="Calibri"/>
                <a:ea typeface="Calibri"/>
                <a:cs typeface="Calibri"/>
                <a:sym typeface="Calibri"/>
              </a:rPr>
              <a:t>03</a:t>
            </a:r>
            <a:r>
              <a:rPr lang="en" sz="939" b="1">
                <a:solidFill>
                  <a:srgbClr val="343541"/>
                </a:solidFill>
                <a:latin typeface="Calibri"/>
                <a:ea typeface="Calibri"/>
                <a:cs typeface="Calibri"/>
                <a:sym typeface="Calibri"/>
              </a:rPr>
              <a:t> Duidelijk probleem en oplossing</a:t>
            </a:r>
            <a:br>
              <a:rPr lang="en" sz="939" b="1">
                <a:solidFill>
                  <a:srgbClr val="343541"/>
                </a:solidFill>
                <a:latin typeface="Calibri"/>
                <a:ea typeface="Calibri"/>
                <a:cs typeface="Calibri"/>
                <a:sym typeface="Calibri"/>
              </a:rPr>
            </a:br>
            <a:r>
              <a:rPr lang="en" sz="939">
                <a:solidFill>
                  <a:srgbClr val="343541"/>
                </a:solidFill>
                <a:latin typeface="Calibri"/>
                <a:ea typeface="Calibri"/>
                <a:cs typeface="Calibri"/>
                <a:sym typeface="Calibri"/>
              </a:rPr>
              <a:t>Maak duidelijk welk probleem je oplost en hoe jouw idee of product een oplossing biedt.</a:t>
            </a:r>
            <a:endParaRPr>
              <a:latin typeface="Calibri"/>
              <a:ea typeface="Calibri"/>
              <a:cs typeface="Calibri"/>
              <a:sym typeface="Calibri"/>
            </a:endParaRPr>
          </a:p>
        </p:txBody>
      </p:sp>
      <p:sp>
        <p:nvSpPr>
          <p:cNvPr id="148" name="Google Shape;148;p20"/>
          <p:cNvSpPr/>
          <p:nvPr/>
        </p:nvSpPr>
        <p:spPr>
          <a:xfrm>
            <a:off x="5392681" y="2037077"/>
            <a:ext cx="1663800" cy="1818000"/>
          </a:xfrm>
          <a:prstGeom prst="rect">
            <a:avLst/>
          </a:prstGeom>
          <a:solidFill>
            <a:srgbClr val="FEE7CC"/>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endParaRPr sz="939" b="1">
              <a:solidFill>
                <a:srgbClr val="F99C00"/>
              </a:solidFill>
              <a:latin typeface="Calibri"/>
              <a:ea typeface="Calibri"/>
              <a:cs typeface="Calibri"/>
              <a:sym typeface="Calibri"/>
            </a:endParaRPr>
          </a:p>
          <a:p>
            <a:pPr marL="0" lvl="0" indent="0" algn="l" rtl="0">
              <a:lnSpc>
                <a:spcPct val="115000"/>
              </a:lnSpc>
              <a:spcBef>
                <a:spcPts val="1500"/>
              </a:spcBef>
              <a:spcAft>
                <a:spcPts val="0"/>
              </a:spcAft>
              <a:buNone/>
            </a:pPr>
            <a:r>
              <a:rPr lang="en" sz="939" b="1">
                <a:solidFill>
                  <a:srgbClr val="F99C00"/>
                </a:solidFill>
                <a:latin typeface="Calibri"/>
                <a:ea typeface="Calibri"/>
                <a:cs typeface="Calibri"/>
                <a:sym typeface="Calibri"/>
              </a:rPr>
              <a:t>09</a:t>
            </a:r>
            <a:r>
              <a:rPr lang="en" sz="939" b="1">
                <a:solidFill>
                  <a:srgbClr val="343541"/>
                </a:solidFill>
                <a:latin typeface="Calibri"/>
                <a:ea typeface="Calibri"/>
                <a:cs typeface="Calibri"/>
                <a:sym typeface="Calibri"/>
              </a:rPr>
              <a:t> Afsluiting met impact</a:t>
            </a:r>
            <a:br>
              <a:rPr lang="en" sz="939" b="1">
                <a:solidFill>
                  <a:srgbClr val="343541"/>
                </a:solidFill>
                <a:latin typeface="Calibri"/>
                <a:ea typeface="Calibri"/>
                <a:cs typeface="Calibri"/>
                <a:sym typeface="Calibri"/>
              </a:rPr>
            </a:br>
            <a:r>
              <a:rPr lang="en" sz="939">
                <a:solidFill>
                  <a:srgbClr val="343541"/>
                </a:solidFill>
                <a:latin typeface="Calibri"/>
                <a:ea typeface="Calibri"/>
                <a:cs typeface="Calibri"/>
                <a:sym typeface="Calibri"/>
              </a:rPr>
              <a:t>Eindig met een sterke afsluiting die aanzet tot actie of nadenken.</a:t>
            </a:r>
            <a:endParaRPr sz="939">
              <a:solidFill>
                <a:srgbClr val="343541"/>
              </a:solidFill>
              <a:latin typeface="Calibri"/>
              <a:ea typeface="Calibri"/>
              <a:cs typeface="Calibri"/>
              <a:sym typeface="Calibri"/>
            </a:endParaRPr>
          </a:p>
          <a:p>
            <a:pPr marL="0" lvl="0" indent="0" algn="ctr" rtl="0">
              <a:spcBef>
                <a:spcPts val="1500"/>
              </a:spcBef>
              <a:spcAft>
                <a:spcPts val="0"/>
              </a:spcAft>
              <a:buNone/>
            </a:pPr>
            <a:endParaRPr>
              <a:latin typeface="Calibri"/>
              <a:ea typeface="Calibri"/>
              <a:cs typeface="Calibri"/>
              <a:sym typeface="Calibri"/>
            </a:endParaRPr>
          </a:p>
        </p:txBody>
      </p:sp>
      <p:sp>
        <p:nvSpPr>
          <p:cNvPr id="149" name="Google Shape;149;p20"/>
          <p:cNvSpPr/>
          <p:nvPr/>
        </p:nvSpPr>
        <p:spPr>
          <a:xfrm>
            <a:off x="5392681" y="219225"/>
            <a:ext cx="1663800" cy="1818000"/>
          </a:xfrm>
          <a:prstGeom prst="rect">
            <a:avLst/>
          </a:prstGeom>
          <a:solidFill>
            <a:srgbClr val="FEE7CC"/>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endParaRPr sz="939" b="1">
              <a:solidFill>
                <a:srgbClr val="F99C00"/>
              </a:solidFill>
              <a:latin typeface="Calibri"/>
              <a:ea typeface="Calibri"/>
              <a:cs typeface="Calibri"/>
              <a:sym typeface="Calibri"/>
            </a:endParaRPr>
          </a:p>
          <a:p>
            <a:pPr marL="0" lvl="0" indent="0" algn="l" rtl="0">
              <a:lnSpc>
                <a:spcPct val="115000"/>
              </a:lnSpc>
              <a:spcBef>
                <a:spcPts val="1500"/>
              </a:spcBef>
              <a:spcAft>
                <a:spcPts val="0"/>
              </a:spcAft>
              <a:buNone/>
            </a:pPr>
            <a:r>
              <a:rPr lang="en" sz="939" b="1">
                <a:solidFill>
                  <a:srgbClr val="F99C00"/>
                </a:solidFill>
                <a:latin typeface="Calibri"/>
                <a:ea typeface="Calibri"/>
                <a:cs typeface="Calibri"/>
                <a:sym typeface="Calibri"/>
              </a:rPr>
              <a:t>04 </a:t>
            </a:r>
            <a:r>
              <a:rPr lang="en" sz="939" b="1">
                <a:solidFill>
                  <a:srgbClr val="343541"/>
                </a:solidFill>
                <a:latin typeface="Calibri"/>
                <a:ea typeface="Calibri"/>
                <a:cs typeface="Calibri"/>
                <a:sym typeface="Calibri"/>
              </a:rPr>
              <a:t>Wees gepassioneerd</a:t>
            </a:r>
            <a:br>
              <a:rPr lang="en" sz="939">
                <a:solidFill>
                  <a:srgbClr val="343541"/>
                </a:solidFill>
                <a:latin typeface="Calibri"/>
                <a:ea typeface="Calibri"/>
                <a:cs typeface="Calibri"/>
                <a:sym typeface="Calibri"/>
              </a:rPr>
            </a:br>
            <a:r>
              <a:rPr lang="en" sz="939">
                <a:solidFill>
                  <a:srgbClr val="343541"/>
                </a:solidFill>
                <a:latin typeface="Calibri"/>
                <a:ea typeface="Calibri"/>
                <a:cs typeface="Calibri"/>
                <a:sym typeface="Calibri"/>
              </a:rPr>
              <a:t>Laat je enthousiasme en passie voor je idee zien. Dit kan anderen inspireren en overtuigen.</a:t>
            </a:r>
            <a:endParaRPr sz="939">
              <a:solidFill>
                <a:srgbClr val="343541"/>
              </a:solidFill>
              <a:latin typeface="Calibri"/>
              <a:ea typeface="Calibri"/>
              <a:cs typeface="Calibri"/>
              <a:sym typeface="Calibri"/>
            </a:endParaRPr>
          </a:p>
          <a:p>
            <a:pPr marL="0" lvl="0" indent="0" algn="ctr" rtl="0">
              <a:spcBef>
                <a:spcPts val="1500"/>
              </a:spcBef>
              <a:spcAft>
                <a:spcPts val="0"/>
              </a:spcAft>
              <a:buNone/>
            </a:pPr>
            <a:endParaRPr>
              <a:latin typeface="Calibri"/>
              <a:ea typeface="Calibri"/>
              <a:cs typeface="Calibri"/>
              <a:sym typeface="Calibri"/>
            </a:endParaRPr>
          </a:p>
        </p:txBody>
      </p:sp>
      <p:sp>
        <p:nvSpPr>
          <p:cNvPr id="150" name="Google Shape;150;p20"/>
          <p:cNvSpPr/>
          <p:nvPr/>
        </p:nvSpPr>
        <p:spPr>
          <a:xfrm>
            <a:off x="7056575" y="2037077"/>
            <a:ext cx="1663800" cy="1818000"/>
          </a:xfrm>
          <a:prstGeom prst="rect">
            <a:avLst/>
          </a:prstGeom>
          <a:solidFill>
            <a:srgbClr val="FEE7CC"/>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endParaRPr sz="939" b="1">
              <a:solidFill>
                <a:srgbClr val="F99C00"/>
              </a:solidFill>
              <a:latin typeface="Calibri"/>
              <a:ea typeface="Calibri"/>
              <a:cs typeface="Calibri"/>
              <a:sym typeface="Calibri"/>
            </a:endParaRPr>
          </a:p>
          <a:p>
            <a:pPr marL="0" lvl="0" indent="0" algn="l" rtl="0">
              <a:lnSpc>
                <a:spcPct val="115000"/>
              </a:lnSpc>
              <a:spcBef>
                <a:spcPts val="1500"/>
              </a:spcBef>
              <a:spcAft>
                <a:spcPts val="1500"/>
              </a:spcAft>
              <a:buNone/>
            </a:pPr>
            <a:r>
              <a:rPr lang="en" sz="939" b="1">
                <a:solidFill>
                  <a:srgbClr val="F99C00"/>
                </a:solidFill>
                <a:latin typeface="Calibri"/>
                <a:ea typeface="Calibri"/>
                <a:cs typeface="Calibri"/>
                <a:sym typeface="Calibri"/>
              </a:rPr>
              <a:t>10</a:t>
            </a:r>
            <a:r>
              <a:rPr lang="en" sz="939" b="1">
                <a:solidFill>
                  <a:srgbClr val="343541"/>
                </a:solidFill>
                <a:latin typeface="Calibri"/>
                <a:ea typeface="Calibri"/>
                <a:cs typeface="Calibri"/>
                <a:sym typeface="Calibri"/>
              </a:rPr>
              <a:t> Oefen je pitch</a:t>
            </a:r>
            <a:br>
              <a:rPr lang="en" sz="939" b="1">
                <a:solidFill>
                  <a:srgbClr val="343541"/>
                </a:solidFill>
                <a:latin typeface="Calibri"/>
                <a:ea typeface="Calibri"/>
                <a:cs typeface="Calibri"/>
                <a:sym typeface="Calibri"/>
              </a:rPr>
            </a:br>
            <a:r>
              <a:rPr lang="en" sz="939">
                <a:solidFill>
                  <a:srgbClr val="343541"/>
                </a:solidFill>
                <a:latin typeface="Calibri"/>
                <a:ea typeface="Calibri"/>
                <a:cs typeface="Calibri"/>
                <a:sym typeface="Calibri"/>
              </a:rPr>
              <a:t>Oefen je pitch meerdere keren om vloeiend en zelfverzekerd over te komen.</a:t>
            </a:r>
            <a:endParaRPr>
              <a:latin typeface="Calibri"/>
              <a:ea typeface="Calibri"/>
              <a:cs typeface="Calibri"/>
              <a:sym typeface="Calibri"/>
            </a:endParaRPr>
          </a:p>
        </p:txBody>
      </p:sp>
      <p:sp>
        <p:nvSpPr>
          <p:cNvPr id="151" name="Google Shape;151;p20"/>
          <p:cNvSpPr/>
          <p:nvPr/>
        </p:nvSpPr>
        <p:spPr>
          <a:xfrm>
            <a:off x="7056575" y="219225"/>
            <a:ext cx="1663800" cy="1818000"/>
          </a:xfrm>
          <a:prstGeom prst="rect">
            <a:avLst/>
          </a:prstGeom>
          <a:solidFill>
            <a:srgbClr val="FEE7CC"/>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500"/>
              </a:spcBef>
              <a:spcAft>
                <a:spcPts val="0"/>
              </a:spcAft>
              <a:buNone/>
            </a:pPr>
            <a:endParaRPr sz="939" b="1">
              <a:solidFill>
                <a:srgbClr val="F99C00"/>
              </a:solidFill>
              <a:latin typeface="Calibri"/>
              <a:ea typeface="Calibri"/>
              <a:cs typeface="Calibri"/>
              <a:sym typeface="Calibri"/>
            </a:endParaRPr>
          </a:p>
          <a:p>
            <a:pPr marL="0" lvl="0" indent="0" algn="l" rtl="0">
              <a:lnSpc>
                <a:spcPct val="115000"/>
              </a:lnSpc>
              <a:spcBef>
                <a:spcPts val="1500"/>
              </a:spcBef>
              <a:spcAft>
                <a:spcPts val="1500"/>
              </a:spcAft>
              <a:buNone/>
            </a:pPr>
            <a:r>
              <a:rPr lang="en" sz="939" b="1">
                <a:solidFill>
                  <a:srgbClr val="F99C00"/>
                </a:solidFill>
                <a:latin typeface="Calibri"/>
                <a:ea typeface="Calibri"/>
                <a:cs typeface="Calibri"/>
                <a:sym typeface="Calibri"/>
              </a:rPr>
              <a:t>05</a:t>
            </a:r>
            <a:r>
              <a:rPr lang="en" sz="939" b="1">
                <a:solidFill>
                  <a:srgbClr val="343541"/>
                </a:solidFill>
                <a:latin typeface="Calibri"/>
                <a:ea typeface="Calibri"/>
                <a:cs typeface="Calibri"/>
                <a:sym typeface="Calibri"/>
              </a:rPr>
              <a:t> Kort en duidelijk</a:t>
            </a:r>
            <a:br>
              <a:rPr lang="en" sz="939" b="1">
                <a:solidFill>
                  <a:srgbClr val="343541"/>
                </a:solidFill>
                <a:latin typeface="Calibri"/>
                <a:ea typeface="Calibri"/>
                <a:cs typeface="Calibri"/>
                <a:sym typeface="Calibri"/>
              </a:rPr>
            </a:br>
            <a:r>
              <a:rPr lang="en" sz="939">
                <a:solidFill>
                  <a:srgbClr val="343541"/>
                </a:solidFill>
                <a:latin typeface="Calibri"/>
                <a:ea typeface="Calibri"/>
                <a:cs typeface="Calibri"/>
                <a:sym typeface="Calibri"/>
              </a:rPr>
              <a:t>Houd je pitch beknopt en to-the-point. Vermijd jargon en complexe uitleg.</a:t>
            </a:r>
            <a:endParaRPr>
              <a:latin typeface="Calibri"/>
              <a:ea typeface="Calibri"/>
              <a:cs typeface="Calibri"/>
              <a:sym typeface="Calibri"/>
            </a:endParaRPr>
          </a:p>
        </p:txBody>
      </p:sp>
      <p:sp>
        <p:nvSpPr>
          <p:cNvPr id="152" name="Google Shape;152;p20"/>
          <p:cNvSpPr/>
          <p:nvPr/>
        </p:nvSpPr>
        <p:spPr>
          <a:xfrm>
            <a:off x="401000" y="3855075"/>
            <a:ext cx="8319300" cy="828300"/>
          </a:xfrm>
          <a:prstGeom prst="rect">
            <a:avLst/>
          </a:prstGeom>
          <a:solidFill>
            <a:srgbClr val="FEE7CC"/>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914400" lvl="0" indent="0" algn="l" rtl="0">
              <a:spcBef>
                <a:spcPts val="0"/>
              </a:spcBef>
              <a:spcAft>
                <a:spcPts val="0"/>
              </a:spcAft>
              <a:buNone/>
            </a:pPr>
            <a:r>
              <a:rPr lang="en" sz="900" b="1">
                <a:solidFill>
                  <a:srgbClr val="FFAB40"/>
                </a:solidFill>
                <a:latin typeface="Calibri"/>
                <a:ea typeface="Calibri"/>
                <a:cs typeface="Calibri"/>
                <a:sym typeface="Calibri"/>
              </a:rPr>
              <a:t>BONUS </a:t>
            </a:r>
            <a:r>
              <a:rPr lang="en" sz="900" b="1">
                <a:latin typeface="Calibri"/>
                <a:ea typeface="Calibri"/>
                <a:cs typeface="Calibri"/>
                <a:sym typeface="Calibri"/>
              </a:rPr>
              <a:t>Humor vergroot gunfactor</a:t>
            </a:r>
            <a:br>
              <a:rPr lang="en" sz="900">
                <a:latin typeface="Calibri"/>
                <a:ea typeface="Calibri"/>
                <a:cs typeface="Calibri"/>
                <a:sym typeface="Calibri"/>
              </a:rPr>
            </a:br>
            <a:r>
              <a:rPr lang="en" sz="900">
                <a:latin typeface="Calibri"/>
                <a:ea typeface="Calibri"/>
                <a:cs typeface="Calibri"/>
                <a:sym typeface="Calibri"/>
              </a:rPr>
              <a:t>Uit onderzoek blijkt dat als mensen lachen, zij gelukshormonen aanmaken. En mensen die lachen, zijn eerder bereid om iets van een spreker aan te nemen. Het verhoogt de gunfactor. Als je dus overtuigender wilt zijn, loont het om humor te ontwikkelen. Kun je dat leren? Jazeker! </a:t>
            </a:r>
            <a:r>
              <a:rPr lang="en" sz="800" i="1">
                <a:latin typeface="Calibri"/>
                <a:ea typeface="Calibri"/>
                <a:cs typeface="Calibri"/>
                <a:sym typeface="Calibri"/>
              </a:rPr>
              <a:t>Lees hoe op onze website: </a:t>
            </a:r>
            <a:r>
              <a:rPr lang="en" sz="800" i="1" u="sng">
                <a:solidFill>
                  <a:schemeClr val="hlink"/>
                </a:solidFill>
                <a:latin typeface="Calibri"/>
                <a:ea typeface="Calibri"/>
                <a:cs typeface="Calibri"/>
                <a:sym typeface="Calibri"/>
                <a:hlinkClick r:id="rId3"/>
              </a:rPr>
              <a:t>Pitch met humor en scoor beter</a:t>
            </a:r>
            <a:endParaRPr sz="800" i="1">
              <a:latin typeface="Calibri"/>
              <a:ea typeface="Calibri"/>
              <a:cs typeface="Calibri"/>
              <a:sym typeface="Calibri"/>
            </a:endParaRPr>
          </a:p>
          <a:p>
            <a:pPr marL="0" lvl="0" indent="0" algn="ctr" rtl="0">
              <a:lnSpc>
                <a:spcPct val="100000"/>
              </a:lnSpc>
              <a:spcBef>
                <a:spcPts val="0"/>
              </a:spcBef>
              <a:spcAft>
                <a:spcPts val="0"/>
              </a:spcAft>
              <a:buNone/>
            </a:pPr>
            <a:endParaRPr sz="900">
              <a:latin typeface="Calibri"/>
              <a:ea typeface="Calibri"/>
              <a:cs typeface="Calibri"/>
              <a:sym typeface="Calibri"/>
            </a:endParaRPr>
          </a:p>
        </p:txBody>
      </p:sp>
      <p:pic>
        <p:nvPicPr>
          <p:cNvPr id="153" name="Google Shape;153;p20"/>
          <p:cNvPicPr preferRelativeResize="0"/>
          <p:nvPr/>
        </p:nvPicPr>
        <p:blipFill>
          <a:blip r:embed="rId4">
            <a:alphaModFix/>
          </a:blip>
          <a:stretch>
            <a:fillRect/>
          </a:stretch>
        </p:blipFill>
        <p:spPr>
          <a:xfrm>
            <a:off x="490625" y="348650"/>
            <a:ext cx="342250" cy="342250"/>
          </a:xfrm>
          <a:prstGeom prst="rect">
            <a:avLst/>
          </a:prstGeom>
          <a:noFill/>
          <a:ln>
            <a:noFill/>
          </a:ln>
        </p:spPr>
      </p:pic>
      <p:pic>
        <p:nvPicPr>
          <p:cNvPr id="154" name="Google Shape;154;p20"/>
          <p:cNvPicPr preferRelativeResize="0"/>
          <p:nvPr/>
        </p:nvPicPr>
        <p:blipFill>
          <a:blip r:embed="rId5">
            <a:alphaModFix/>
          </a:blip>
          <a:stretch>
            <a:fillRect/>
          </a:stretch>
        </p:blipFill>
        <p:spPr>
          <a:xfrm>
            <a:off x="2183650" y="348650"/>
            <a:ext cx="342250" cy="342250"/>
          </a:xfrm>
          <a:prstGeom prst="rect">
            <a:avLst/>
          </a:prstGeom>
          <a:noFill/>
          <a:ln>
            <a:noFill/>
          </a:ln>
        </p:spPr>
      </p:pic>
      <p:pic>
        <p:nvPicPr>
          <p:cNvPr id="155" name="Google Shape;155;p20"/>
          <p:cNvPicPr preferRelativeResize="0"/>
          <p:nvPr/>
        </p:nvPicPr>
        <p:blipFill>
          <a:blip r:embed="rId6">
            <a:alphaModFix/>
          </a:blip>
          <a:stretch>
            <a:fillRect/>
          </a:stretch>
        </p:blipFill>
        <p:spPr>
          <a:xfrm>
            <a:off x="2165488" y="2203063"/>
            <a:ext cx="342250" cy="342250"/>
          </a:xfrm>
          <a:prstGeom prst="rect">
            <a:avLst/>
          </a:prstGeom>
          <a:noFill/>
          <a:ln>
            <a:noFill/>
          </a:ln>
        </p:spPr>
      </p:pic>
      <p:pic>
        <p:nvPicPr>
          <p:cNvPr id="156" name="Google Shape;156;p20"/>
          <p:cNvPicPr preferRelativeResize="0"/>
          <p:nvPr/>
        </p:nvPicPr>
        <p:blipFill>
          <a:blip r:embed="rId7">
            <a:alphaModFix/>
          </a:blip>
          <a:stretch>
            <a:fillRect/>
          </a:stretch>
        </p:blipFill>
        <p:spPr>
          <a:xfrm>
            <a:off x="3846998" y="2203050"/>
            <a:ext cx="342250" cy="342270"/>
          </a:xfrm>
          <a:prstGeom prst="rect">
            <a:avLst/>
          </a:prstGeom>
          <a:noFill/>
          <a:ln>
            <a:noFill/>
          </a:ln>
        </p:spPr>
      </p:pic>
      <p:pic>
        <p:nvPicPr>
          <p:cNvPr id="157" name="Google Shape;157;p20"/>
          <p:cNvPicPr preferRelativeResize="0"/>
          <p:nvPr/>
        </p:nvPicPr>
        <p:blipFill>
          <a:blip r:embed="rId8">
            <a:alphaModFix/>
          </a:blip>
          <a:stretch>
            <a:fillRect/>
          </a:stretch>
        </p:blipFill>
        <p:spPr>
          <a:xfrm>
            <a:off x="5528850" y="348650"/>
            <a:ext cx="342250" cy="342250"/>
          </a:xfrm>
          <a:prstGeom prst="rect">
            <a:avLst/>
          </a:prstGeom>
          <a:noFill/>
          <a:ln>
            <a:noFill/>
          </a:ln>
        </p:spPr>
      </p:pic>
      <p:pic>
        <p:nvPicPr>
          <p:cNvPr id="158" name="Google Shape;158;p20"/>
          <p:cNvPicPr preferRelativeResize="0"/>
          <p:nvPr/>
        </p:nvPicPr>
        <p:blipFill>
          <a:blip r:embed="rId9">
            <a:alphaModFix/>
          </a:blip>
          <a:stretch>
            <a:fillRect/>
          </a:stretch>
        </p:blipFill>
        <p:spPr>
          <a:xfrm>
            <a:off x="3869975" y="348650"/>
            <a:ext cx="342250" cy="342250"/>
          </a:xfrm>
          <a:prstGeom prst="rect">
            <a:avLst/>
          </a:prstGeom>
          <a:noFill/>
          <a:ln>
            <a:noFill/>
          </a:ln>
        </p:spPr>
      </p:pic>
      <p:pic>
        <p:nvPicPr>
          <p:cNvPr id="159" name="Google Shape;159;p20"/>
          <p:cNvPicPr preferRelativeResize="0"/>
          <p:nvPr/>
        </p:nvPicPr>
        <p:blipFill>
          <a:blip r:embed="rId10">
            <a:alphaModFix/>
          </a:blip>
          <a:stretch>
            <a:fillRect/>
          </a:stretch>
        </p:blipFill>
        <p:spPr>
          <a:xfrm>
            <a:off x="490625" y="2203063"/>
            <a:ext cx="342250" cy="342250"/>
          </a:xfrm>
          <a:prstGeom prst="rect">
            <a:avLst/>
          </a:prstGeom>
          <a:noFill/>
          <a:ln>
            <a:noFill/>
          </a:ln>
        </p:spPr>
      </p:pic>
      <p:pic>
        <p:nvPicPr>
          <p:cNvPr id="160" name="Google Shape;160;p20"/>
          <p:cNvPicPr preferRelativeResize="0"/>
          <p:nvPr/>
        </p:nvPicPr>
        <p:blipFill>
          <a:blip r:embed="rId11">
            <a:alphaModFix/>
          </a:blip>
          <a:stretch>
            <a:fillRect/>
          </a:stretch>
        </p:blipFill>
        <p:spPr>
          <a:xfrm>
            <a:off x="7187725" y="2203075"/>
            <a:ext cx="342225" cy="342225"/>
          </a:xfrm>
          <a:prstGeom prst="rect">
            <a:avLst/>
          </a:prstGeom>
          <a:noFill/>
          <a:ln>
            <a:noFill/>
          </a:ln>
        </p:spPr>
      </p:pic>
      <p:pic>
        <p:nvPicPr>
          <p:cNvPr id="161" name="Google Shape;161;p20"/>
          <p:cNvPicPr preferRelativeResize="0"/>
          <p:nvPr/>
        </p:nvPicPr>
        <p:blipFill>
          <a:blip r:embed="rId12">
            <a:alphaModFix/>
          </a:blip>
          <a:stretch>
            <a:fillRect/>
          </a:stretch>
        </p:blipFill>
        <p:spPr>
          <a:xfrm>
            <a:off x="5517375" y="2203075"/>
            <a:ext cx="342225" cy="342225"/>
          </a:xfrm>
          <a:prstGeom prst="rect">
            <a:avLst/>
          </a:prstGeom>
          <a:noFill/>
          <a:ln>
            <a:noFill/>
          </a:ln>
        </p:spPr>
      </p:pic>
      <p:pic>
        <p:nvPicPr>
          <p:cNvPr id="162" name="Google Shape;162;p20"/>
          <p:cNvPicPr preferRelativeResize="0"/>
          <p:nvPr/>
        </p:nvPicPr>
        <p:blipFill>
          <a:blip r:embed="rId13">
            <a:alphaModFix/>
          </a:blip>
          <a:stretch>
            <a:fillRect/>
          </a:stretch>
        </p:blipFill>
        <p:spPr>
          <a:xfrm>
            <a:off x="7187725" y="348650"/>
            <a:ext cx="342250" cy="342250"/>
          </a:xfrm>
          <a:prstGeom prst="rect">
            <a:avLst/>
          </a:prstGeom>
          <a:noFill/>
          <a:ln>
            <a:noFill/>
          </a:ln>
        </p:spPr>
      </p:pic>
      <p:pic>
        <p:nvPicPr>
          <p:cNvPr id="163" name="Google Shape;163;p20"/>
          <p:cNvPicPr preferRelativeResize="0"/>
          <p:nvPr/>
        </p:nvPicPr>
        <p:blipFill>
          <a:blip r:embed="rId14">
            <a:alphaModFix/>
          </a:blip>
          <a:stretch>
            <a:fillRect/>
          </a:stretch>
        </p:blipFill>
        <p:spPr>
          <a:xfrm>
            <a:off x="710625" y="4057475"/>
            <a:ext cx="342250" cy="342250"/>
          </a:xfrm>
          <a:prstGeom prst="rect">
            <a:avLst/>
          </a:prstGeom>
          <a:noFill/>
          <a:ln>
            <a:noFill/>
          </a:ln>
        </p:spPr>
      </p:pic>
      <p:sp>
        <p:nvSpPr>
          <p:cNvPr id="164" name="Google Shape;164;p20"/>
          <p:cNvSpPr txBox="1"/>
          <p:nvPr/>
        </p:nvSpPr>
        <p:spPr>
          <a:xfrm>
            <a:off x="1299250" y="4737175"/>
            <a:ext cx="7613700" cy="261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2"/>
              </a:buClr>
              <a:buSzPts val="1100"/>
              <a:buFont typeface="Arial"/>
              <a:buNone/>
            </a:pPr>
            <a:r>
              <a:rPr lang="en" sz="900" b="1">
                <a:solidFill>
                  <a:srgbClr val="595959"/>
                </a:solidFill>
                <a:latin typeface="Calibri"/>
                <a:ea typeface="Calibri"/>
                <a:cs typeface="Calibri"/>
                <a:sym typeface="Calibri"/>
              </a:rPr>
              <a:t>Handout | 10+ tips voor een goede pitch</a:t>
            </a:r>
            <a:endParaRPr sz="900">
              <a:solidFill>
                <a:srgbClr val="595959"/>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E8CC"/>
        </a:solidFill>
        <a:effectLst/>
      </p:bgPr>
    </p:bg>
    <p:spTree>
      <p:nvGrpSpPr>
        <p:cNvPr id="1" name="Shape 168"/>
        <p:cNvGrpSpPr/>
        <p:nvPr/>
      </p:nvGrpSpPr>
      <p:grpSpPr>
        <a:xfrm>
          <a:off x="0" y="0"/>
          <a:ext cx="0" cy="0"/>
          <a:chOff x="0" y="0"/>
          <a:chExt cx="0" cy="0"/>
        </a:xfrm>
      </p:grpSpPr>
      <p:sp>
        <p:nvSpPr>
          <p:cNvPr id="169" name="Google Shape;169;p2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600"/>
              <a:t>Pitch Battle: Wie overtuigt het meest?</a:t>
            </a:r>
            <a:endParaRPr sz="2600"/>
          </a:p>
        </p:txBody>
      </p:sp>
      <p:sp>
        <p:nvSpPr>
          <p:cNvPr id="170" name="Google Shape;170;p21"/>
          <p:cNvSpPr txBox="1">
            <a:spLocks noGrp="1"/>
          </p:cNvSpPr>
          <p:nvPr>
            <p:ph type="body" idx="1"/>
          </p:nvPr>
        </p:nvSpPr>
        <p:spPr>
          <a:xfrm>
            <a:off x="2410100" y="1211350"/>
            <a:ext cx="6321600" cy="3386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200"/>
              <a:t>Iedereen moet individueel een super korte pitch voorbereiden van max. 30 seconden. Daarna gaat iedereen individueel pitchen en wordt er een winnaar gekozen.</a:t>
            </a:r>
            <a:endParaRPr sz="1200"/>
          </a:p>
          <a:p>
            <a:pPr marL="0" lvl="0" indent="0" algn="l" rtl="0">
              <a:lnSpc>
                <a:spcPct val="100000"/>
              </a:lnSpc>
              <a:spcBef>
                <a:spcPts val="0"/>
              </a:spcBef>
              <a:spcAft>
                <a:spcPts val="0"/>
              </a:spcAft>
              <a:buClr>
                <a:schemeClr val="dk2"/>
              </a:buClr>
              <a:buSzPts val="1100"/>
              <a:buFont typeface="Arial"/>
              <a:buNone/>
            </a:pPr>
            <a:endParaRPr sz="1200"/>
          </a:p>
          <a:p>
            <a:pPr marL="0" lvl="0" indent="0" algn="l" rtl="0">
              <a:lnSpc>
                <a:spcPct val="100000"/>
              </a:lnSpc>
              <a:spcBef>
                <a:spcPts val="0"/>
              </a:spcBef>
              <a:spcAft>
                <a:spcPts val="0"/>
              </a:spcAft>
              <a:buClr>
                <a:schemeClr val="dk2"/>
              </a:buClr>
              <a:buSzPts val="1100"/>
              <a:buFont typeface="Arial"/>
              <a:buNone/>
            </a:pPr>
            <a:r>
              <a:rPr lang="en" sz="1200" b="1"/>
              <a:t>Alternatief</a:t>
            </a:r>
            <a:endParaRPr sz="1200" b="1"/>
          </a:p>
          <a:p>
            <a:pPr marL="0" lvl="0" indent="0" algn="l" rtl="0">
              <a:lnSpc>
                <a:spcPct val="100000"/>
              </a:lnSpc>
              <a:spcBef>
                <a:spcPts val="0"/>
              </a:spcBef>
              <a:spcAft>
                <a:spcPts val="0"/>
              </a:spcAft>
              <a:buNone/>
            </a:pPr>
            <a:r>
              <a:rPr lang="en" sz="1200"/>
              <a:t>Maak met je groepje een pitch. Een persoon namens de groep doet de pitch</a:t>
            </a:r>
            <a:endParaRPr sz="1200"/>
          </a:p>
          <a:p>
            <a:pPr marL="0" lvl="0" indent="0" algn="l" rtl="0">
              <a:lnSpc>
                <a:spcPct val="100000"/>
              </a:lnSpc>
              <a:spcBef>
                <a:spcPts val="0"/>
              </a:spcBef>
              <a:spcAft>
                <a:spcPts val="0"/>
              </a:spcAft>
              <a:buNone/>
            </a:pPr>
            <a:endParaRPr sz="1200" b="1"/>
          </a:p>
          <a:p>
            <a:pPr marL="0" lvl="0" indent="0" algn="l" rtl="0">
              <a:lnSpc>
                <a:spcPct val="100000"/>
              </a:lnSpc>
              <a:spcBef>
                <a:spcPts val="0"/>
              </a:spcBef>
              <a:spcAft>
                <a:spcPts val="0"/>
              </a:spcAft>
              <a:buNone/>
            </a:pPr>
            <a:r>
              <a:rPr lang="en" sz="1200" b="1"/>
              <a:t>Tip: </a:t>
            </a:r>
            <a:r>
              <a:rPr lang="en" sz="1200"/>
              <a:t>Kies een onderwerp waar je al veel van weet, bijvoorbeeld; je favoriete onderwerp op school, je hobby of je bijbaantje.</a:t>
            </a:r>
            <a:br>
              <a:rPr lang="en" sz="1200"/>
            </a:br>
            <a:br>
              <a:rPr lang="en" sz="1200"/>
            </a:br>
            <a:r>
              <a:rPr lang="en" sz="1200" b="1"/>
              <a:t>Winnaar kiezen</a:t>
            </a:r>
            <a:br>
              <a:rPr lang="en" sz="1200"/>
            </a:br>
            <a:r>
              <a:rPr lang="en" sz="1200"/>
              <a:t>Laat iedereen een naam op een papiertje schrijven en tel alles bij elkaar op.</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p:txBody>
      </p:sp>
      <p:sp>
        <p:nvSpPr>
          <p:cNvPr id="171" name="Google Shape;171;p21"/>
          <p:cNvSpPr txBox="1"/>
          <p:nvPr/>
        </p:nvSpPr>
        <p:spPr>
          <a:xfrm>
            <a:off x="340600" y="528850"/>
            <a:ext cx="1698000" cy="406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2"/>
                </a:solidFill>
                <a:latin typeface="Lato"/>
                <a:ea typeface="Lato"/>
                <a:cs typeface="Lato"/>
                <a:sym typeface="Lato"/>
              </a:rPr>
              <a:t>OPDRACHT</a:t>
            </a:r>
            <a:br>
              <a:rPr lang="en" sz="1000" b="1">
                <a:solidFill>
                  <a:schemeClr val="dk2"/>
                </a:solidFill>
                <a:latin typeface="Lato"/>
                <a:ea typeface="Lato"/>
                <a:cs typeface="Lato"/>
                <a:sym typeface="Lato"/>
              </a:rPr>
            </a:br>
            <a:r>
              <a:rPr lang="en" sz="1000" b="1">
                <a:solidFill>
                  <a:schemeClr val="dk2"/>
                </a:solidFill>
                <a:latin typeface="Lato"/>
                <a:ea typeface="Lato"/>
                <a:cs typeface="Lato"/>
                <a:sym typeface="Lato"/>
              </a:rPr>
              <a:t>Totale tijdsduur </a:t>
            </a:r>
            <a:br>
              <a:rPr lang="en" sz="1000" b="1">
                <a:solidFill>
                  <a:schemeClr val="dk2"/>
                </a:solidFill>
                <a:latin typeface="Lato"/>
                <a:ea typeface="Lato"/>
                <a:cs typeface="Lato"/>
                <a:sym typeface="Lato"/>
              </a:rPr>
            </a:br>
            <a:r>
              <a:rPr lang="en" sz="1000" i="1">
                <a:solidFill>
                  <a:schemeClr val="dk2"/>
                </a:solidFill>
                <a:latin typeface="Lato"/>
                <a:ea typeface="Lato"/>
                <a:cs typeface="Lato"/>
                <a:sym typeface="Lato"/>
              </a:rPr>
              <a:t>ca. 1,5 uur</a:t>
            </a:r>
            <a:endParaRPr sz="1000" i="1">
              <a:solidFill>
                <a:schemeClr val="dk2"/>
              </a:solidFill>
              <a:latin typeface="Lato"/>
              <a:ea typeface="Lato"/>
              <a:cs typeface="Lato"/>
              <a:sym typeface="Lato"/>
            </a:endParaRPr>
          </a:p>
          <a:p>
            <a:pPr marL="0" lvl="0" indent="0" algn="l" rtl="0">
              <a:lnSpc>
                <a:spcPct val="115000"/>
              </a:lnSpc>
              <a:spcBef>
                <a:spcPts val="1200"/>
              </a:spcBef>
              <a:spcAft>
                <a:spcPts val="0"/>
              </a:spcAft>
              <a:buNone/>
            </a:pPr>
            <a:r>
              <a:rPr lang="en" sz="1000" b="1">
                <a:solidFill>
                  <a:schemeClr val="dk2"/>
                </a:solidFill>
                <a:latin typeface="Lato"/>
                <a:ea typeface="Lato"/>
                <a:cs typeface="Lato"/>
                <a:sym typeface="Lato"/>
              </a:rPr>
              <a:t>_</a:t>
            </a:r>
            <a:endParaRPr sz="1000" b="1">
              <a:solidFill>
                <a:schemeClr val="dk2"/>
              </a:solidFill>
              <a:latin typeface="Lato"/>
              <a:ea typeface="Lato"/>
              <a:cs typeface="Lato"/>
              <a:sym typeface="Lato"/>
            </a:endParaRPr>
          </a:p>
          <a:p>
            <a:pPr marL="0" lvl="0" indent="0" algn="l" rtl="0">
              <a:lnSpc>
                <a:spcPct val="115000"/>
              </a:lnSpc>
              <a:spcBef>
                <a:spcPts val="1200"/>
              </a:spcBef>
              <a:spcAft>
                <a:spcPts val="0"/>
              </a:spcAft>
              <a:buNone/>
            </a:pPr>
            <a:r>
              <a:rPr lang="en" sz="1000" b="1">
                <a:solidFill>
                  <a:schemeClr val="dk2"/>
                </a:solidFill>
                <a:latin typeface="Lato"/>
                <a:ea typeface="Lato"/>
                <a:cs typeface="Lato"/>
                <a:sym typeface="Lato"/>
              </a:rPr>
              <a:t>Pitch voorbereiden</a:t>
            </a:r>
            <a:br>
              <a:rPr lang="en" sz="1000" b="1">
                <a:solidFill>
                  <a:schemeClr val="dk2"/>
                </a:solidFill>
                <a:latin typeface="Lato"/>
                <a:ea typeface="Lato"/>
                <a:cs typeface="Lato"/>
                <a:sym typeface="Lato"/>
              </a:rPr>
            </a:br>
            <a:r>
              <a:rPr lang="en" sz="1000" b="1">
                <a:solidFill>
                  <a:schemeClr val="dk2"/>
                </a:solidFill>
                <a:latin typeface="Lato"/>
                <a:ea typeface="Lato"/>
                <a:cs typeface="Lato"/>
                <a:sym typeface="Lato"/>
              </a:rPr>
              <a:t>Tijdsduur: </a:t>
            </a:r>
            <a:r>
              <a:rPr lang="en" sz="1000">
                <a:solidFill>
                  <a:schemeClr val="dk2"/>
                </a:solidFill>
                <a:latin typeface="Lato"/>
                <a:ea typeface="Lato"/>
                <a:cs typeface="Lato"/>
                <a:sym typeface="Lato"/>
              </a:rPr>
              <a:t> 30 minuten</a:t>
            </a:r>
            <a:br>
              <a:rPr lang="en" sz="1000">
                <a:solidFill>
                  <a:schemeClr val="dk2"/>
                </a:solidFill>
                <a:latin typeface="Lato"/>
                <a:ea typeface="Lato"/>
                <a:cs typeface="Lato"/>
                <a:sym typeface="Lato"/>
              </a:rPr>
            </a:br>
            <a:r>
              <a:rPr lang="en" sz="1000" b="1">
                <a:solidFill>
                  <a:schemeClr val="dk2"/>
                </a:solidFill>
                <a:latin typeface="Lato"/>
                <a:ea typeface="Lato"/>
                <a:cs typeface="Lato"/>
                <a:sym typeface="Lato"/>
              </a:rPr>
              <a:t>Vorm: </a:t>
            </a:r>
            <a:r>
              <a:rPr lang="en" sz="1000">
                <a:solidFill>
                  <a:schemeClr val="dk2"/>
                </a:solidFill>
                <a:latin typeface="Lato"/>
                <a:ea typeface="Lato"/>
                <a:cs typeface="Lato"/>
                <a:sym typeface="Lato"/>
              </a:rPr>
              <a:t>Individueel</a:t>
            </a:r>
            <a:endParaRPr sz="1000">
              <a:solidFill>
                <a:schemeClr val="dk2"/>
              </a:solidFill>
              <a:latin typeface="Lato"/>
              <a:ea typeface="Lato"/>
              <a:cs typeface="Lato"/>
              <a:sym typeface="Lato"/>
            </a:endParaRPr>
          </a:p>
          <a:p>
            <a:pPr marL="0" lvl="0" indent="0" algn="l" rtl="0">
              <a:lnSpc>
                <a:spcPct val="115000"/>
              </a:lnSpc>
              <a:spcBef>
                <a:spcPts val="1200"/>
              </a:spcBef>
              <a:spcAft>
                <a:spcPts val="0"/>
              </a:spcAft>
              <a:buNone/>
            </a:pPr>
            <a:r>
              <a:rPr lang="en" sz="1000" b="1">
                <a:solidFill>
                  <a:schemeClr val="dk2"/>
                </a:solidFill>
                <a:latin typeface="Lato"/>
                <a:ea typeface="Lato"/>
                <a:cs typeface="Lato"/>
                <a:sym typeface="Lato"/>
              </a:rPr>
              <a:t>Pitchen</a:t>
            </a:r>
            <a:br>
              <a:rPr lang="en" sz="1000">
                <a:solidFill>
                  <a:schemeClr val="dk2"/>
                </a:solidFill>
                <a:latin typeface="Lato"/>
                <a:ea typeface="Lato"/>
                <a:cs typeface="Lato"/>
                <a:sym typeface="Lato"/>
              </a:rPr>
            </a:br>
            <a:r>
              <a:rPr lang="en" sz="1000" b="1">
                <a:solidFill>
                  <a:schemeClr val="dk2"/>
                </a:solidFill>
                <a:latin typeface="Lato"/>
                <a:ea typeface="Lato"/>
                <a:cs typeface="Lato"/>
                <a:sym typeface="Lato"/>
              </a:rPr>
              <a:t>Tijdsduur: </a:t>
            </a:r>
            <a:r>
              <a:rPr lang="en" sz="1000">
                <a:solidFill>
                  <a:schemeClr val="dk2"/>
                </a:solidFill>
                <a:latin typeface="Lato"/>
                <a:ea typeface="Lato"/>
                <a:cs typeface="Lato"/>
                <a:sym typeface="Lato"/>
              </a:rPr>
              <a:t> 30 seconden * personen </a:t>
            </a:r>
            <a:br>
              <a:rPr lang="en" sz="1000">
                <a:solidFill>
                  <a:schemeClr val="dk2"/>
                </a:solidFill>
                <a:latin typeface="Lato"/>
                <a:ea typeface="Lato"/>
                <a:cs typeface="Lato"/>
                <a:sym typeface="Lato"/>
              </a:rPr>
            </a:br>
            <a:r>
              <a:rPr lang="en" sz="1000" i="1">
                <a:solidFill>
                  <a:schemeClr val="dk2"/>
                </a:solidFill>
                <a:latin typeface="Lato"/>
                <a:ea typeface="Lato"/>
                <a:cs typeface="Lato"/>
                <a:sym typeface="Lato"/>
              </a:rPr>
              <a:t>Ca.</a:t>
            </a:r>
            <a:r>
              <a:rPr lang="en" sz="1000" b="1" i="1">
                <a:solidFill>
                  <a:schemeClr val="dk2"/>
                </a:solidFill>
                <a:latin typeface="Lato"/>
                <a:ea typeface="Lato"/>
                <a:cs typeface="Lato"/>
                <a:sym typeface="Lato"/>
              </a:rPr>
              <a:t> </a:t>
            </a:r>
            <a:r>
              <a:rPr lang="en" sz="1000" i="1">
                <a:solidFill>
                  <a:schemeClr val="dk2"/>
                </a:solidFill>
                <a:latin typeface="Lato"/>
                <a:ea typeface="Lato"/>
                <a:cs typeface="Lato"/>
                <a:sym typeface="Lato"/>
              </a:rPr>
              <a:t>30 minuten</a:t>
            </a:r>
            <a:br>
              <a:rPr lang="en" sz="1000">
                <a:solidFill>
                  <a:schemeClr val="dk2"/>
                </a:solidFill>
                <a:latin typeface="Lato"/>
                <a:ea typeface="Lato"/>
                <a:cs typeface="Lato"/>
                <a:sym typeface="Lato"/>
              </a:rPr>
            </a:br>
            <a:r>
              <a:rPr lang="en" sz="1000" b="1">
                <a:solidFill>
                  <a:schemeClr val="dk2"/>
                </a:solidFill>
                <a:latin typeface="Lato"/>
                <a:ea typeface="Lato"/>
                <a:cs typeface="Lato"/>
                <a:sym typeface="Lato"/>
              </a:rPr>
              <a:t>Vorm: </a:t>
            </a:r>
            <a:r>
              <a:rPr lang="en" sz="1000">
                <a:solidFill>
                  <a:schemeClr val="dk2"/>
                </a:solidFill>
                <a:latin typeface="Lato"/>
                <a:ea typeface="Lato"/>
                <a:cs typeface="Lato"/>
                <a:sym typeface="Lato"/>
              </a:rPr>
              <a:t>Individueel voor de groep</a:t>
            </a:r>
            <a:br>
              <a:rPr lang="en" sz="1000">
                <a:solidFill>
                  <a:schemeClr val="dk2"/>
                </a:solidFill>
                <a:latin typeface="Lato"/>
                <a:ea typeface="Lato"/>
                <a:cs typeface="Lato"/>
                <a:sym typeface="Lato"/>
              </a:rPr>
            </a:br>
            <a:br>
              <a:rPr lang="en" sz="1000">
                <a:solidFill>
                  <a:schemeClr val="dk2"/>
                </a:solidFill>
                <a:latin typeface="Lato"/>
                <a:ea typeface="Lato"/>
                <a:cs typeface="Lato"/>
                <a:sym typeface="Lato"/>
              </a:rPr>
            </a:br>
            <a:r>
              <a:rPr lang="en" sz="1000" b="1">
                <a:solidFill>
                  <a:schemeClr val="dk2"/>
                </a:solidFill>
                <a:latin typeface="Lato"/>
                <a:ea typeface="Lato"/>
                <a:cs typeface="Lato"/>
                <a:sym typeface="Lato"/>
              </a:rPr>
              <a:t>Winnaar kiezen</a:t>
            </a:r>
            <a:br>
              <a:rPr lang="en" sz="1000">
                <a:solidFill>
                  <a:schemeClr val="dk2"/>
                </a:solidFill>
                <a:latin typeface="Lato"/>
                <a:ea typeface="Lato"/>
                <a:cs typeface="Lato"/>
                <a:sym typeface="Lato"/>
              </a:rPr>
            </a:br>
            <a:r>
              <a:rPr lang="en" sz="1000" i="1">
                <a:solidFill>
                  <a:schemeClr val="dk2"/>
                </a:solidFill>
                <a:latin typeface="Lato"/>
                <a:ea typeface="Lato"/>
                <a:cs typeface="Lato"/>
                <a:sym typeface="Lato"/>
              </a:rPr>
              <a:t>Ca. 15 minuten</a:t>
            </a:r>
            <a:br>
              <a:rPr lang="en" sz="1000">
                <a:solidFill>
                  <a:schemeClr val="dk2"/>
                </a:solidFill>
                <a:latin typeface="Lato"/>
                <a:ea typeface="Lato"/>
                <a:cs typeface="Lato"/>
                <a:sym typeface="Lato"/>
              </a:rPr>
            </a:br>
            <a:endParaRPr sz="1000">
              <a:solidFill>
                <a:schemeClr val="dk2"/>
              </a:solidFill>
              <a:latin typeface="Lato"/>
              <a:ea typeface="Lato"/>
              <a:cs typeface="Lato"/>
              <a:sym typeface="Lato"/>
            </a:endParaRPr>
          </a:p>
          <a:p>
            <a:pPr marL="0" lvl="0" indent="0" algn="l" rtl="0">
              <a:lnSpc>
                <a:spcPct val="115000"/>
              </a:lnSpc>
              <a:spcBef>
                <a:spcPts val="1200"/>
              </a:spcBef>
              <a:spcAft>
                <a:spcPts val="1200"/>
              </a:spcAft>
              <a:buNone/>
            </a:pPr>
            <a:br>
              <a:rPr lang="en" sz="1000">
                <a:solidFill>
                  <a:schemeClr val="dk2"/>
                </a:solidFill>
                <a:latin typeface="Lato"/>
                <a:ea typeface="Lato"/>
                <a:cs typeface="Lato"/>
                <a:sym typeface="Lato"/>
              </a:rPr>
            </a:br>
            <a:endParaRPr sz="1000">
              <a:solidFill>
                <a:schemeClr val="dk2"/>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2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99C00"/>
                </a:solidFill>
              </a:rPr>
              <a:t>06 </a:t>
            </a:r>
            <a:r>
              <a:rPr lang="en"/>
              <a:t>Afsluiting: Voorbereiding op Excellencedag</a:t>
            </a:r>
            <a:endParaRPr/>
          </a:p>
        </p:txBody>
      </p:sp>
      <p:sp>
        <p:nvSpPr>
          <p:cNvPr id="177" name="Google Shape;177;p22"/>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a:t>Wat gaan jullie pitchen op Excellencedag?</a:t>
            </a:r>
            <a:br>
              <a:rPr lang="en" sz="1400"/>
            </a:br>
            <a:endParaRPr sz="1400"/>
          </a:p>
          <a:p>
            <a:pPr marL="457200" lvl="0" indent="-317500" algn="l" rtl="0">
              <a:spcBef>
                <a:spcPts val="0"/>
              </a:spcBef>
              <a:spcAft>
                <a:spcPts val="0"/>
              </a:spcAft>
              <a:buSzPts val="1400"/>
              <a:buChar char="●"/>
            </a:pPr>
            <a:r>
              <a:rPr lang="en" sz="1400"/>
              <a:t>Wat is de opdracht?</a:t>
            </a:r>
            <a:endParaRPr sz="1400"/>
          </a:p>
          <a:p>
            <a:pPr marL="457200" lvl="0" indent="-317500" algn="l" rtl="0">
              <a:spcBef>
                <a:spcPts val="0"/>
              </a:spcBef>
              <a:spcAft>
                <a:spcPts val="0"/>
              </a:spcAft>
              <a:buSzPts val="1400"/>
              <a:buChar char="●"/>
            </a:pPr>
            <a:r>
              <a:rPr lang="en" sz="1400"/>
              <a:t>Wat willen jullie bereiken met de opdracht?</a:t>
            </a:r>
            <a:endParaRPr sz="1400"/>
          </a:p>
          <a:p>
            <a:pPr marL="457200" lvl="0" indent="-317500" algn="l" rtl="0">
              <a:spcBef>
                <a:spcPts val="0"/>
              </a:spcBef>
              <a:spcAft>
                <a:spcPts val="0"/>
              </a:spcAft>
              <a:buSzPts val="1400"/>
              <a:buChar char="●"/>
            </a:pPr>
            <a:r>
              <a:rPr lang="en" sz="1400"/>
              <a:t>Voor wie doen jullie het? Wie is jullie doelgroep?</a:t>
            </a:r>
            <a:endParaRPr sz="1400"/>
          </a:p>
          <a:p>
            <a:pPr marL="457200" lvl="0" indent="-317500" algn="l" rtl="0">
              <a:spcBef>
                <a:spcPts val="0"/>
              </a:spcBef>
              <a:spcAft>
                <a:spcPts val="0"/>
              </a:spcAft>
              <a:buSzPts val="1400"/>
              <a:buChar char="●"/>
            </a:pPr>
            <a:r>
              <a:rPr lang="en" sz="1400"/>
              <a:t>Wat bieden jullie dat andere niet kunnen bieden? </a:t>
            </a:r>
            <a:br>
              <a:rPr lang="en" sz="1400"/>
            </a:br>
            <a:r>
              <a:rPr lang="en" sz="1400"/>
              <a:t>Wat is jullie Unique Selling Point</a:t>
            </a:r>
            <a:r>
              <a:rPr lang="en" sz="1400" b="1">
                <a:solidFill>
                  <a:srgbClr val="F99C00"/>
                </a:solidFill>
              </a:rPr>
              <a:t> (</a:t>
            </a:r>
            <a:r>
              <a:rPr lang="en" sz="1400" b="1" u="sng">
                <a:solidFill>
                  <a:srgbClr val="F99C00"/>
                </a:solidFill>
                <a:hlinkClick r:id="rId3">
                  <a:extLst>
                    <a:ext uri="{A12FA001-AC4F-418D-AE19-62706E023703}">
                      <ahyp:hlinkClr xmlns:ahyp="http://schemas.microsoft.com/office/drawing/2018/hyperlinkcolor" val="tx"/>
                    </a:ext>
                  </a:extLst>
                </a:hlinkClick>
              </a:rPr>
              <a:t>USP wiki</a:t>
            </a:r>
            <a:r>
              <a:rPr lang="en" sz="1400" b="1">
                <a:solidFill>
                  <a:srgbClr val="F99C00"/>
                </a:solidFill>
              </a:rPr>
              <a:t>)</a:t>
            </a:r>
            <a:endParaRPr sz="1400" b="1">
              <a:solidFill>
                <a:srgbClr val="F99C00"/>
              </a:solidFill>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898</Words>
  <Application>Microsoft Macintosh PowerPoint</Application>
  <PresentationFormat>On-screen Show (16:9)</PresentationFormat>
  <Paragraphs>74</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Lato</vt:lpstr>
      <vt:lpstr>Calibri</vt:lpstr>
      <vt:lpstr>Arial</vt:lpstr>
      <vt:lpstr>Swiss</vt:lpstr>
      <vt:lpstr>De perfecte pitch</vt:lpstr>
      <vt:lpstr>INHOUD Lesmodule | 1 lesblok : ca. 2 uur  01 Introductie 02 Voorbeeld: Slechte pitch 03 Voorbeeld: Goede pitch 04 10 Tips voor een goede pitch - Video 05 10 Tips voor een goede pitch - Tekst - OPDRACHT | Pitch battle - individueel + groep  06 Afsluiter: Excellencedag 07 Toolbox   </vt:lpstr>
      <vt:lpstr>01 Introductie</vt:lpstr>
      <vt:lpstr>02 Voorbeeld: Slechte pitches</vt:lpstr>
      <vt:lpstr>03 Voorbeeld: Goede pitch</vt:lpstr>
      <vt:lpstr>04 10+ tips voor een goede pitch</vt:lpstr>
      <vt:lpstr>PowerPoint Presentation</vt:lpstr>
      <vt:lpstr>Pitch Battle: Wie overtuigt het meest?</vt:lpstr>
      <vt:lpstr>06 Afsluiting: Voorbereiding op Excellencedag</vt:lpstr>
      <vt:lpstr>07 Toolbox: SMARTcirculair.com </vt:lpstr>
      <vt:lpstr>08 Nog meer hulp op SMARTCirculair.com</vt:lpstr>
      <vt:lpstr>We kijken uit naar jullie pitch en wensen jullie heel veel succes!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perfecte pitch</dc:title>
  <cp:lastModifiedBy>Fleur Augustinus</cp:lastModifiedBy>
  <cp:revision>2</cp:revision>
  <dcterms:modified xsi:type="dcterms:W3CDTF">2024-01-29T10:43:08Z</dcterms:modified>
</cp:coreProperties>
</file>